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32"/>
  </p:notesMasterIdLst>
  <p:sldIdLst>
    <p:sldId id="256" r:id="rId6"/>
    <p:sldId id="258" r:id="rId7"/>
    <p:sldId id="273" r:id="rId8"/>
    <p:sldId id="257" r:id="rId9"/>
    <p:sldId id="292" r:id="rId10"/>
    <p:sldId id="265" r:id="rId11"/>
    <p:sldId id="291" r:id="rId12"/>
    <p:sldId id="294" r:id="rId13"/>
    <p:sldId id="267" r:id="rId14"/>
    <p:sldId id="266" r:id="rId15"/>
    <p:sldId id="284" r:id="rId16"/>
    <p:sldId id="286" r:id="rId17"/>
    <p:sldId id="283" r:id="rId18"/>
    <p:sldId id="287" r:id="rId19"/>
    <p:sldId id="285" r:id="rId20"/>
    <p:sldId id="281" r:id="rId21"/>
    <p:sldId id="293" r:id="rId22"/>
    <p:sldId id="288" r:id="rId23"/>
    <p:sldId id="289" r:id="rId24"/>
    <p:sldId id="274" r:id="rId25"/>
    <p:sldId id="275" r:id="rId26"/>
    <p:sldId id="276" r:id="rId27"/>
    <p:sldId id="295" r:id="rId28"/>
    <p:sldId id="296" r:id="rId29"/>
    <p:sldId id="297" r:id="rId30"/>
    <p:sldId id="298"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5D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C5AC15-2CBD-41BB-B0B4-0A8E0F0C872D}" v="92" dt="2022-10-12T13:20:44.81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946" autoAdjust="0"/>
  </p:normalViewPr>
  <p:slideViewPr>
    <p:cSldViewPr snapToGrid="0">
      <p:cViewPr varScale="1">
        <p:scale>
          <a:sx n="46" d="100"/>
          <a:sy n="46" d="100"/>
        </p:scale>
        <p:origin x="72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E0C5AC15-2CBD-41BB-B0B4-0A8E0F0C872D}"/>
    <pc:docChg chg="undo custSel addSld delSld modSld sldOrd addMainMaster delMainMaster modMainMaster">
      <pc:chgData name="Pascalle Cup" userId="abbe84a0-611b-406e-b251-e8b4b71c069a" providerId="ADAL" clId="{E0C5AC15-2CBD-41BB-B0B4-0A8E0F0C872D}" dt="2022-10-13T06:54:36.349" v="2293" actId="313"/>
      <pc:docMkLst>
        <pc:docMk/>
      </pc:docMkLst>
      <pc:sldChg chg="addSp delSp modSp mod setBg addAnim delAnim modAnim setClrOvrMap delDesignElem">
        <pc:chgData name="Pascalle Cup" userId="abbe84a0-611b-406e-b251-e8b4b71c069a" providerId="ADAL" clId="{E0C5AC15-2CBD-41BB-B0B4-0A8E0F0C872D}" dt="2022-10-12T13:19:13.055" v="2121" actId="20577"/>
        <pc:sldMkLst>
          <pc:docMk/>
          <pc:sldMk cId="1901491858" sldId="256"/>
        </pc:sldMkLst>
        <pc:spChg chg="mod">
          <ac:chgData name="Pascalle Cup" userId="abbe84a0-611b-406e-b251-e8b4b71c069a" providerId="ADAL" clId="{E0C5AC15-2CBD-41BB-B0B4-0A8E0F0C872D}" dt="2022-10-12T12:44:55.093" v="352" actId="26606"/>
          <ac:spMkLst>
            <pc:docMk/>
            <pc:sldMk cId="1901491858" sldId="256"/>
            <ac:spMk id="2" creationId="{99A15382-9C1A-060A-A3D1-8ADEA6560F51}"/>
          </ac:spMkLst>
        </pc:spChg>
        <pc:spChg chg="mod">
          <ac:chgData name="Pascalle Cup" userId="abbe84a0-611b-406e-b251-e8b4b71c069a" providerId="ADAL" clId="{E0C5AC15-2CBD-41BB-B0B4-0A8E0F0C872D}" dt="2022-10-12T13:19:13.055" v="2121" actId="20577"/>
          <ac:spMkLst>
            <pc:docMk/>
            <pc:sldMk cId="1901491858" sldId="256"/>
            <ac:spMk id="3" creationId="{7F17AB89-8EB4-2A78-AA52-A622B20B9F22}"/>
          </ac:spMkLst>
        </pc:spChg>
        <pc:spChg chg="add del">
          <ac:chgData name="Pascalle Cup" userId="abbe84a0-611b-406e-b251-e8b4b71c069a" providerId="ADAL" clId="{E0C5AC15-2CBD-41BB-B0B4-0A8E0F0C872D}" dt="2022-10-12T12:44:55.073" v="351" actId="26606"/>
          <ac:spMkLst>
            <pc:docMk/>
            <pc:sldMk cId="1901491858" sldId="256"/>
            <ac:spMk id="9" creationId="{71B2258F-86CA-4D4D-8270-BC05FCDEBFB3}"/>
          </ac:spMkLst>
        </pc:spChg>
        <pc:spChg chg="add del">
          <ac:chgData name="Pascalle Cup" userId="abbe84a0-611b-406e-b251-e8b4b71c069a" providerId="ADAL" clId="{E0C5AC15-2CBD-41BB-B0B4-0A8E0F0C872D}" dt="2022-10-12T13:17:20.012" v="2110"/>
          <ac:spMkLst>
            <pc:docMk/>
            <pc:sldMk cId="1901491858" sldId="256"/>
            <ac:spMk id="11" creationId="{E49CC64F-7275-4E33-961B-0C5CDC439875}"/>
          </ac:spMkLst>
        </pc:spChg>
        <pc:picChg chg="add del">
          <ac:chgData name="Pascalle Cup" userId="abbe84a0-611b-406e-b251-e8b4b71c069a" providerId="ADAL" clId="{E0C5AC15-2CBD-41BB-B0B4-0A8E0F0C872D}" dt="2022-10-12T12:44:55.073" v="351" actId="26606"/>
          <ac:picMkLst>
            <pc:docMk/>
            <pc:sldMk cId="1901491858" sldId="256"/>
            <ac:picMk id="5" creationId="{4F55572F-94DC-8FC8-72F9-82677B2E137B}"/>
          </ac:picMkLst>
        </pc:picChg>
        <pc:picChg chg="add">
          <ac:chgData name="Pascalle Cup" userId="abbe84a0-611b-406e-b251-e8b4b71c069a" providerId="ADAL" clId="{E0C5AC15-2CBD-41BB-B0B4-0A8E0F0C872D}" dt="2022-10-12T12:44:55.093" v="352" actId="26606"/>
          <ac:picMkLst>
            <pc:docMk/>
            <pc:sldMk cId="1901491858" sldId="256"/>
            <ac:picMk id="12" creationId="{2D1DDC26-F20A-3DE6-674C-60E20D3CBCB1}"/>
          </ac:picMkLst>
        </pc:picChg>
      </pc:sldChg>
      <pc:sldChg chg="addSp delSp modSp mod delDesignElem">
        <pc:chgData name="Pascalle Cup" userId="abbe84a0-611b-406e-b251-e8b4b71c069a" providerId="ADAL" clId="{E0C5AC15-2CBD-41BB-B0B4-0A8E0F0C872D}" dt="2022-10-12T13:17:20.012" v="2110"/>
        <pc:sldMkLst>
          <pc:docMk/>
          <pc:sldMk cId="3783836097" sldId="257"/>
        </pc:sldMkLst>
        <pc:spChg chg="mod">
          <ac:chgData name="Pascalle Cup" userId="abbe84a0-611b-406e-b251-e8b4b71c069a" providerId="ADAL" clId="{E0C5AC15-2CBD-41BB-B0B4-0A8E0F0C872D}" dt="2022-10-12T12:32:16.718" v="0" actId="6549"/>
          <ac:spMkLst>
            <pc:docMk/>
            <pc:sldMk cId="3783836097" sldId="257"/>
            <ac:spMk id="2" creationId="{0C70591A-203C-6B61-01E5-A115DA5F1BF0}"/>
          </ac:spMkLst>
        </pc:spChg>
        <pc:spChg chg="add del">
          <ac:chgData name="Pascalle Cup" userId="abbe84a0-611b-406e-b251-e8b4b71c069a" providerId="ADAL" clId="{E0C5AC15-2CBD-41BB-B0B4-0A8E0F0C872D}" dt="2022-10-12T13:17:20.012" v="2110"/>
          <ac:spMkLst>
            <pc:docMk/>
            <pc:sldMk cId="3783836097" sldId="257"/>
            <ac:spMk id="10" creationId="{B819A166-7571-4003-A6B8-B62034C3ED30}"/>
          </ac:spMkLst>
        </pc:spChg>
        <pc:graphicFrameChg chg="mod">
          <ac:chgData name="Pascalle Cup" userId="abbe84a0-611b-406e-b251-e8b4b71c069a" providerId="ADAL" clId="{E0C5AC15-2CBD-41BB-B0B4-0A8E0F0C872D}" dt="2022-10-12T12:33:39.789" v="73" actId="20577"/>
          <ac:graphicFrameMkLst>
            <pc:docMk/>
            <pc:sldMk cId="3783836097" sldId="257"/>
            <ac:graphicFrameMk id="6" creationId="{01563914-0AF8-9BF1-45D4-97644EAF83B6}"/>
          </ac:graphicFrameMkLst>
        </pc:graphicFrameChg>
      </pc:sldChg>
      <pc:sldChg chg="addSp delSp modSp add mod ord">
        <pc:chgData name="Pascalle Cup" userId="abbe84a0-611b-406e-b251-e8b4b71c069a" providerId="ADAL" clId="{E0C5AC15-2CBD-41BB-B0B4-0A8E0F0C872D}" dt="2022-10-12T12:48:16.609" v="380"/>
        <pc:sldMkLst>
          <pc:docMk/>
          <pc:sldMk cId="4084983129" sldId="258"/>
        </pc:sldMkLst>
        <pc:spChg chg="mod">
          <ac:chgData name="Pascalle Cup" userId="abbe84a0-611b-406e-b251-e8b4b71c069a" providerId="ADAL" clId="{E0C5AC15-2CBD-41BB-B0B4-0A8E0F0C872D}" dt="2022-10-12T12:45:06.499" v="370" actId="6549"/>
          <ac:spMkLst>
            <pc:docMk/>
            <pc:sldMk cId="4084983129" sldId="258"/>
            <ac:spMk id="6" creationId="{81B96BA2-902A-4078-8942-E8A2417A9A29}"/>
          </ac:spMkLst>
        </pc:spChg>
        <pc:spChg chg="mod">
          <ac:chgData name="Pascalle Cup" userId="abbe84a0-611b-406e-b251-e8b4b71c069a" providerId="ADAL" clId="{E0C5AC15-2CBD-41BB-B0B4-0A8E0F0C872D}" dt="2022-10-12T12:36:56.098" v="133" actId="20577"/>
          <ac:spMkLst>
            <pc:docMk/>
            <pc:sldMk cId="4084983129" sldId="258"/>
            <ac:spMk id="13" creationId="{BC3B0B6C-7490-49B6-9060-444D61A2630D}"/>
          </ac:spMkLst>
        </pc:spChg>
        <pc:graphicFrameChg chg="add del mod">
          <ac:chgData name="Pascalle Cup" userId="abbe84a0-611b-406e-b251-e8b4b71c069a" providerId="ADAL" clId="{E0C5AC15-2CBD-41BB-B0B4-0A8E0F0C872D}" dt="2022-10-12T12:39:43.284" v="162"/>
          <ac:graphicFrameMkLst>
            <pc:docMk/>
            <pc:sldMk cId="4084983129" sldId="258"/>
            <ac:graphicFrameMk id="2" creationId="{4FBC150D-444F-7922-1896-21908DB8E1A1}"/>
          </ac:graphicFrameMkLst>
        </pc:graphicFrameChg>
        <pc:graphicFrameChg chg="modGraphic">
          <ac:chgData name="Pascalle Cup" userId="abbe84a0-611b-406e-b251-e8b4b71c069a" providerId="ADAL" clId="{E0C5AC15-2CBD-41BB-B0B4-0A8E0F0C872D}" dt="2022-10-12T12:37:12.471" v="137" actId="207"/>
          <ac:graphicFrameMkLst>
            <pc:docMk/>
            <pc:sldMk cId="4084983129" sldId="258"/>
            <ac:graphicFrameMk id="7" creationId="{E301E4D4-09EB-42FE-AC70-36D3DFBAE62B}"/>
          </ac:graphicFrameMkLst>
        </pc:graphicFrameChg>
      </pc:sldChg>
      <pc:sldChg chg="add del">
        <pc:chgData name="Pascalle Cup" userId="abbe84a0-611b-406e-b251-e8b4b71c069a" providerId="ADAL" clId="{E0C5AC15-2CBD-41BB-B0B4-0A8E0F0C872D}" dt="2022-10-12T12:45:11.652" v="371" actId="47"/>
        <pc:sldMkLst>
          <pc:docMk/>
          <pc:sldMk cId="1345699301" sldId="259"/>
        </pc:sldMkLst>
      </pc:sldChg>
      <pc:sldChg chg="add del">
        <pc:chgData name="Pascalle Cup" userId="abbe84a0-611b-406e-b251-e8b4b71c069a" providerId="ADAL" clId="{E0C5AC15-2CBD-41BB-B0B4-0A8E0F0C872D}" dt="2022-10-12T12:45:12.486" v="372" actId="47"/>
        <pc:sldMkLst>
          <pc:docMk/>
          <pc:sldMk cId="3327042483" sldId="260"/>
        </pc:sldMkLst>
      </pc:sldChg>
      <pc:sldChg chg="add del">
        <pc:chgData name="Pascalle Cup" userId="abbe84a0-611b-406e-b251-e8b4b71c069a" providerId="ADAL" clId="{E0C5AC15-2CBD-41BB-B0B4-0A8E0F0C872D}" dt="2022-10-12T12:45:13.005" v="373" actId="47"/>
        <pc:sldMkLst>
          <pc:docMk/>
          <pc:sldMk cId="1912658220" sldId="261"/>
        </pc:sldMkLst>
      </pc:sldChg>
      <pc:sldChg chg="add del">
        <pc:chgData name="Pascalle Cup" userId="abbe84a0-611b-406e-b251-e8b4b71c069a" providerId="ADAL" clId="{E0C5AC15-2CBD-41BB-B0B4-0A8E0F0C872D}" dt="2022-10-12T12:45:13.814" v="374" actId="47"/>
        <pc:sldMkLst>
          <pc:docMk/>
          <pc:sldMk cId="2930378376" sldId="262"/>
        </pc:sldMkLst>
      </pc:sldChg>
      <pc:sldChg chg="add del">
        <pc:chgData name="Pascalle Cup" userId="abbe84a0-611b-406e-b251-e8b4b71c069a" providerId="ADAL" clId="{E0C5AC15-2CBD-41BB-B0B4-0A8E0F0C872D}" dt="2022-10-12T12:45:14.507" v="375" actId="47"/>
        <pc:sldMkLst>
          <pc:docMk/>
          <pc:sldMk cId="1634158453" sldId="263"/>
        </pc:sldMkLst>
      </pc:sldChg>
      <pc:sldChg chg="add del">
        <pc:chgData name="Pascalle Cup" userId="abbe84a0-611b-406e-b251-e8b4b71c069a" providerId="ADAL" clId="{E0C5AC15-2CBD-41BB-B0B4-0A8E0F0C872D}" dt="2022-10-12T12:45:15.880" v="376" actId="47"/>
        <pc:sldMkLst>
          <pc:docMk/>
          <pc:sldMk cId="4059953295" sldId="264"/>
        </pc:sldMkLst>
      </pc:sldChg>
      <pc:sldChg chg="addSp delSp modSp add mod">
        <pc:chgData name="Pascalle Cup" userId="abbe84a0-611b-406e-b251-e8b4b71c069a" providerId="ADAL" clId="{E0C5AC15-2CBD-41BB-B0B4-0A8E0F0C872D}" dt="2022-10-12T13:18:20.441" v="2114" actId="478"/>
        <pc:sldMkLst>
          <pc:docMk/>
          <pc:sldMk cId="3683710529" sldId="265"/>
        </pc:sldMkLst>
        <pc:spChg chg="del mod">
          <ac:chgData name="Pascalle Cup" userId="abbe84a0-611b-406e-b251-e8b4b71c069a" providerId="ADAL" clId="{E0C5AC15-2CBD-41BB-B0B4-0A8E0F0C872D}" dt="2022-10-12T13:00:23.795" v="1108" actId="478"/>
          <ac:spMkLst>
            <pc:docMk/>
            <pc:sldMk cId="3683710529" sldId="265"/>
            <ac:spMk id="2" creationId="{0C213539-9A39-4113-9CE9-0B14B69674B6}"/>
          </ac:spMkLst>
        </pc:spChg>
        <pc:spChg chg="add del mod">
          <ac:chgData name="Pascalle Cup" userId="abbe84a0-611b-406e-b251-e8b4b71c069a" providerId="ADAL" clId="{E0C5AC15-2CBD-41BB-B0B4-0A8E0F0C872D}" dt="2022-10-12T13:18:20.441" v="2114" actId="478"/>
          <ac:spMkLst>
            <pc:docMk/>
            <pc:sldMk cId="3683710529" sldId="265"/>
            <ac:spMk id="4" creationId="{6FF70118-6392-2629-40EE-23C66BBCBD28}"/>
          </ac:spMkLst>
        </pc:spChg>
      </pc:sldChg>
      <pc:sldChg chg="addSp delSp modSp add mod ord delDesignElem">
        <pc:chgData name="Pascalle Cup" userId="abbe84a0-611b-406e-b251-e8b4b71c069a" providerId="ADAL" clId="{E0C5AC15-2CBD-41BB-B0B4-0A8E0F0C872D}" dt="2022-10-12T13:17:20.012" v="2110"/>
        <pc:sldMkLst>
          <pc:docMk/>
          <pc:sldMk cId="1278714208" sldId="266"/>
        </pc:sldMkLst>
        <pc:spChg chg="del mod">
          <ac:chgData name="Pascalle Cup" userId="abbe84a0-611b-406e-b251-e8b4b71c069a" providerId="ADAL" clId="{E0C5AC15-2CBD-41BB-B0B4-0A8E0F0C872D}" dt="2022-10-12T13:02:11.084" v="1132" actId="478"/>
          <ac:spMkLst>
            <pc:docMk/>
            <pc:sldMk cId="1278714208" sldId="266"/>
            <ac:spMk id="2" creationId="{4B04026E-2A64-4882-AB87-051364103D05}"/>
          </ac:spMkLst>
        </pc:spChg>
        <pc:spChg chg="mod ord">
          <ac:chgData name="Pascalle Cup" userId="abbe84a0-611b-406e-b251-e8b4b71c069a" providerId="ADAL" clId="{E0C5AC15-2CBD-41BB-B0B4-0A8E0F0C872D}" dt="2022-10-12T13:16:09.198" v="2103" actId="26606"/>
          <ac:spMkLst>
            <pc:docMk/>
            <pc:sldMk cId="1278714208" sldId="266"/>
            <ac:spMk id="3" creationId="{6A26D300-D412-4744-A5CA-09EDCBB57C21}"/>
          </ac:spMkLst>
        </pc:spChg>
        <pc:spChg chg="add mod">
          <ac:chgData name="Pascalle Cup" userId="abbe84a0-611b-406e-b251-e8b4b71c069a" providerId="ADAL" clId="{E0C5AC15-2CBD-41BB-B0B4-0A8E0F0C872D}" dt="2022-10-12T13:16:09.198" v="2103" actId="26606"/>
          <ac:spMkLst>
            <pc:docMk/>
            <pc:sldMk cId="1278714208" sldId="266"/>
            <ac:spMk id="5" creationId="{304B96DB-1FF3-1E06-770D-E5A0AD808178}"/>
          </ac:spMkLst>
        </pc:spChg>
        <pc:spChg chg="add del">
          <ac:chgData name="Pascalle Cup" userId="abbe84a0-611b-406e-b251-e8b4b71c069a" providerId="ADAL" clId="{E0C5AC15-2CBD-41BB-B0B4-0A8E0F0C872D}" dt="2022-10-12T13:02:27.438" v="1133" actId="26606"/>
          <ac:spMkLst>
            <pc:docMk/>
            <pc:sldMk cId="1278714208" sldId="266"/>
            <ac:spMk id="10" creationId="{D4771268-CB57-404A-9271-370EB28F6090}"/>
          </ac:spMkLst>
        </pc:spChg>
        <pc:spChg chg="add del">
          <ac:chgData name="Pascalle Cup" userId="abbe84a0-611b-406e-b251-e8b4b71c069a" providerId="ADAL" clId="{E0C5AC15-2CBD-41BB-B0B4-0A8E0F0C872D}" dt="2022-10-12T13:16:09.198" v="2103" actId="26606"/>
          <ac:spMkLst>
            <pc:docMk/>
            <pc:sldMk cId="1278714208" sldId="266"/>
            <ac:spMk id="16" creationId="{04812C46-200A-4DEB-A05E-3ED6C68C2387}"/>
          </ac:spMkLst>
        </pc:spChg>
        <pc:spChg chg="add del">
          <ac:chgData name="Pascalle Cup" userId="abbe84a0-611b-406e-b251-e8b4b71c069a" providerId="ADAL" clId="{E0C5AC15-2CBD-41BB-B0B4-0A8E0F0C872D}" dt="2022-10-12T13:16:09.198" v="2103" actId="26606"/>
          <ac:spMkLst>
            <pc:docMk/>
            <pc:sldMk cId="1278714208" sldId="266"/>
            <ac:spMk id="18" creationId="{D1EA859B-E555-4109-94F3-6700E046E008}"/>
          </ac:spMkLst>
        </pc:spChg>
        <pc:spChg chg="add del">
          <ac:chgData name="Pascalle Cup" userId="abbe84a0-611b-406e-b251-e8b4b71c069a" providerId="ADAL" clId="{E0C5AC15-2CBD-41BB-B0B4-0A8E0F0C872D}" dt="2022-10-12T13:17:20.012" v="2110"/>
          <ac:spMkLst>
            <pc:docMk/>
            <pc:sldMk cId="1278714208" sldId="266"/>
            <ac:spMk id="23" creationId="{257363FD-7E77-4145-9483-331A807ADF0E}"/>
          </ac:spMkLst>
        </pc:spChg>
        <pc:picChg chg="add mod">
          <ac:chgData name="Pascalle Cup" userId="abbe84a0-611b-406e-b251-e8b4b71c069a" providerId="ADAL" clId="{E0C5AC15-2CBD-41BB-B0B4-0A8E0F0C872D}" dt="2022-10-12T13:16:09.198" v="2103" actId="26606"/>
          <ac:picMkLst>
            <pc:docMk/>
            <pc:sldMk cId="1278714208" sldId="266"/>
            <ac:picMk id="12" creationId="{BC47CBCF-7963-DA53-3946-7765DCB19658}"/>
          </ac:picMkLst>
        </pc:picChg>
      </pc:sldChg>
      <pc:sldChg chg="addSp delSp modSp add mod ord setBg delDesignElem">
        <pc:chgData name="Pascalle Cup" userId="abbe84a0-611b-406e-b251-e8b4b71c069a" providerId="ADAL" clId="{E0C5AC15-2CBD-41BB-B0B4-0A8E0F0C872D}" dt="2022-10-12T13:17:20.012" v="2110"/>
        <pc:sldMkLst>
          <pc:docMk/>
          <pc:sldMk cId="1577243440" sldId="267"/>
        </pc:sldMkLst>
        <pc:spChg chg="mod">
          <ac:chgData name="Pascalle Cup" userId="abbe84a0-611b-406e-b251-e8b4b71c069a" providerId="ADAL" clId="{E0C5AC15-2CBD-41BB-B0B4-0A8E0F0C872D}" dt="2022-10-12T13:17:20.012" v="2110"/>
          <ac:spMkLst>
            <pc:docMk/>
            <pc:sldMk cId="1577243440" sldId="267"/>
            <ac:spMk id="2" creationId="{5C44D2CC-69C0-4064-BB34-C201144BE240}"/>
          </ac:spMkLst>
        </pc:spChg>
        <pc:spChg chg="del mod">
          <ac:chgData name="Pascalle Cup" userId="abbe84a0-611b-406e-b251-e8b4b71c069a" providerId="ADAL" clId="{E0C5AC15-2CBD-41BB-B0B4-0A8E0F0C872D}" dt="2022-10-12T13:15:14.286" v="2101" actId="26606"/>
          <ac:spMkLst>
            <pc:docMk/>
            <pc:sldMk cId="1577243440" sldId="267"/>
            <ac:spMk id="4" creationId="{B665A1B3-5BA8-42F4-9A88-23CF241589D1}"/>
          </ac:spMkLst>
        </pc:spChg>
        <pc:spChg chg="add del">
          <ac:chgData name="Pascalle Cup" userId="abbe84a0-611b-406e-b251-e8b4b71c069a" providerId="ADAL" clId="{E0C5AC15-2CBD-41BB-B0B4-0A8E0F0C872D}" dt="2022-10-12T13:15:45.912" v="2102" actId="26606"/>
          <ac:spMkLst>
            <pc:docMk/>
            <pc:sldMk cId="1577243440" sldId="267"/>
            <ac:spMk id="16" creationId="{56E9B3E6-E277-4D68-BA48-9CB43FFBD6E2}"/>
          </ac:spMkLst>
        </pc:spChg>
        <pc:spChg chg="add del">
          <ac:chgData name="Pascalle Cup" userId="abbe84a0-611b-406e-b251-e8b4b71c069a" providerId="ADAL" clId="{E0C5AC15-2CBD-41BB-B0B4-0A8E0F0C872D}" dt="2022-10-12T13:15:45.912" v="2102" actId="26606"/>
          <ac:spMkLst>
            <pc:docMk/>
            <pc:sldMk cId="1577243440" sldId="267"/>
            <ac:spMk id="23" creationId="{D5B0017B-2ECA-49AF-B397-DC140825DF8D}"/>
          </ac:spMkLst>
        </pc:spChg>
        <pc:spChg chg="add del">
          <ac:chgData name="Pascalle Cup" userId="abbe84a0-611b-406e-b251-e8b4b71c069a" providerId="ADAL" clId="{E0C5AC15-2CBD-41BB-B0B4-0A8E0F0C872D}" dt="2022-10-12T13:17:20.012" v="2110"/>
          <ac:spMkLst>
            <pc:docMk/>
            <pc:sldMk cId="1577243440" sldId="267"/>
            <ac:spMk id="31" creationId="{257363FD-7E77-4145-9483-331A807ADF0E}"/>
          </ac:spMkLst>
        </pc:spChg>
        <pc:grpChg chg="add del">
          <ac:chgData name="Pascalle Cup" userId="abbe84a0-611b-406e-b251-e8b4b71c069a" providerId="ADAL" clId="{E0C5AC15-2CBD-41BB-B0B4-0A8E0F0C872D}" dt="2022-10-12T13:15:45.912" v="2102" actId="26606"/>
          <ac:grpSpMkLst>
            <pc:docMk/>
            <pc:sldMk cId="1577243440" sldId="267"/>
            <ac:grpSpMk id="18" creationId="{AE1C45F0-260A-458C-96ED-C1F6D2151219}"/>
          </ac:grpSpMkLst>
        </pc:grpChg>
        <pc:graphicFrameChg chg="add mod modGraphic">
          <ac:chgData name="Pascalle Cup" userId="abbe84a0-611b-406e-b251-e8b4b71c069a" providerId="ADAL" clId="{E0C5AC15-2CBD-41BB-B0B4-0A8E0F0C872D}" dt="2022-10-12T13:15:45.912" v="2102" actId="26606"/>
          <ac:graphicFrameMkLst>
            <pc:docMk/>
            <pc:sldMk cId="1577243440" sldId="267"/>
            <ac:graphicFrameMk id="12" creationId="{4BAA2656-59A0-9436-FB6A-1F9E270CB5D7}"/>
          </ac:graphicFrameMkLst>
        </pc:graphicFrameChg>
        <pc:picChg chg="add del">
          <ac:chgData name="Pascalle Cup" userId="abbe84a0-611b-406e-b251-e8b4b71c069a" providerId="ADAL" clId="{E0C5AC15-2CBD-41BB-B0B4-0A8E0F0C872D}" dt="2022-10-12T13:12:20.777" v="2091" actId="478"/>
          <ac:picMkLst>
            <pc:docMk/>
            <pc:sldMk cId="1577243440" sldId="267"/>
            <ac:picMk id="6" creationId="{9C044A1E-58F0-08E9-5AF3-B196E2DAD7C3}"/>
          </ac:picMkLst>
        </pc:picChg>
        <pc:picChg chg="add">
          <ac:chgData name="Pascalle Cup" userId="abbe84a0-611b-406e-b251-e8b4b71c069a" providerId="ADAL" clId="{E0C5AC15-2CBD-41BB-B0B4-0A8E0F0C872D}" dt="2022-10-12T13:15:45.912" v="2102" actId="26606"/>
          <ac:picMkLst>
            <pc:docMk/>
            <pc:sldMk cId="1577243440" sldId="267"/>
            <ac:picMk id="27" creationId="{9E75D71D-EFB4-7925-E975-8B494BAB9316}"/>
          </ac:picMkLst>
        </pc:picChg>
        <pc:cxnChg chg="add del">
          <ac:chgData name="Pascalle Cup" userId="abbe84a0-611b-406e-b251-e8b4b71c069a" providerId="ADAL" clId="{E0C5AC15-2CBD-41BB-B0B4-0A8E0F0C872D}" dt="2022-10-12T13:15:14.286" v="2101" actId="26606"/>
          <ac:cxnSpMkLst>
            <pc:docMk/>
            <pc:sldMk cId="1577243440" sldId="267"/>
            <ac:cxnSpMk id="10" creationId="{A7F400EE-A8A5-48AF-B4D6-291B52C6F0B0}"/>
          </ac:cxnSpMkLst>
        </pc:cxnChg>
        <pc:cxnChg chg="add del">
          <ac:chgData name="Pascalle Cup" userId="abbe84a0-611b-406e-b251-e8b4b71c069a" providerId="ADAL" clId="{E0C5AC15-2CBD-41BB-B0B4-0A8E0F0C872D}" dt="2022-10-12T13:15:45.912" v="2102" actId="26606"/>
          <ac:cxnSpMkLst>
            <pc:docMk/>
            <pc:sldMk cId="1577243440" sldId="267"/>
            <ac:cxnSpMk id="25" creationId="{6CF1BAF6-AD41-4082-B212-8A1F9A2E8779}"/>
          </ac:cxnSpMkLst>
        </pc:cxnChg>
      </pc:sldChg>
      <pc:sldChg chg="modSp add del">
        <pc:chgData name="Pascalle Cup" userId="abbe84a0-611b-406e-b251-e8b4b71c069a" providerId="ADAL" clId="{E0C5AC15-2CBD-41BB-B0B4-0A8E0F0C872D}" dt="2022-10-12T13:19:00.697" v="2116" actId="47"/>
        <pc:sldMkLst>
          <pc:docMk/>
          <pc:sldMk cId="1889444903" sldId="268"/>
        </pc:sldMkLst>
        <pc:spChg chg="mod">
          <ac:chgData name="Pascalle Cup" userId="abbe84a0-611b-406e-b251-e8b4b71c069a" providerId="ADAL" clId="{E0C5AC15-2CBD-41BB-B0B4-0A8E0F0C872D}" dt="2022-10-12T13:17:20.012" v="2110"/>
          <ac:spMkLst>
            <pc:docMk/>
            <pc:sldMk cId="1889444903" sldId="268"/>
            <ac:spMk id="3" creationId="{C8EE8D1B-F317-48BF-805B-B69B9958EA79}"/>
          </ac:spMkLst>
        </pc:spChg>
        <pc:spChg chg="mod">
          <ac:chgData name="Pascalle Cup" userId="abbe84a0-611b-406e-b251-e8b4b71c069a" providerId="ADAL" clId="{E0C5AC15-2CBD-41BB-B0B4-0A8E0F0C872D}" dt="2022-10-12T13:17:20.012" v="2110"/>
          <ac:spMkLst>
            <pc:docMk/>
            <pc:sldMk cId="1889444903" sldId="268"/>
            <ac:spMk id="4" creationId="{09C348B3-869B-47CC-A3FA-C7FB5236F8CB}"/>
          </ac:spMkLst>
        </pc:spChg>
        <pc:spChg chg="mod">
          <ac:chgData name="Pascalle Cup" userId="abbe84a0-611b-406e-b251-e8b4b71c069a" providerId="ADAL" clId="{E0C5AC15-2CBD-41BB-B0B4-0A8E0F0C872D}" dt="2022-10-12T13:17:20.012" v="2110"/>
          <ac:spMkLst>
            <pc:docMk/>
            <pc:sldMk cId="1889444903" sldId="268"/>
            <ac:spMk id="5" creationId="{C0934D4B-97E3-4EFF-8AFD-AF7D89FBE4D2}"/>
          </ac:spMkLst>
        </pc:spChg>
      </pc:sldChg>
      <pc:sldChg chg="modSp add del">
        <pc:chgData name="Pascalle Cup" userId="abbe84a0-611b-406e-b251-e8b4b71c069a" providerId="ADAL" clId="{E0C5AC15-2CBD-41BB-B0B4-0A8E0F0C872D}" dt="2022-10-12T13:19:01.578" v="2117" actId="47"/>
        <pc:sldMkLst>
          <pc:docMk/>
          <pc:sldMk cId="1453512306" sldId="269"/>
        </pc:sldMkLst>
        <pc:spChg chg="mod">
          <ac:chgData name="Pascalle Cup" userId="abbe84a0-611b-406e-b251-e8b4b71c069a" providerId="ADAL" clId="{E0C5AC15-2CBD-41BB-B0B4-0A8E0F0C872D}" dt="2022-10-12T13:17:20.012" v="2110"/>
          <ac:spMkLst>
            <pc:docMk/>
            <pc:sldMk cId="1453512306" sldId="269"/>
            <ac:spMk id="2" creationId="{8999FA56-A179-4B47-A9E9-63E003C71DFF}"/>
          </ac:spMkLst>
        </pc:spChg>
        <pc:spChg chg="mod">
          <ac:chgData name="Pascalle Cup" userId="abbe84a0-611b-406e-b251-e8b4b71c069a" providerId="ADAL" clId="{E0C5AC15-2CBD-41BB-B0B4-0A8E0F0C872D}" dt="2022-10-12T13:17:20.012" v="2110"/>
          <ac:spMkLst>
            <pc:docMk/>
            <pc:sldMk cId="1453512306" sldId="269"/>
            <ac:spMk id="3" creationId="{23415FA8-D97A-4E52-B103-7C2FBAC7A80C}"/>
          </ac:spMkLst>
        </pc:spChg>
        <pc:spChg chg="mod">
          <ac:chgData name="Pascalle Cup" userId="abbe84a0-611b-406e-b251-e8b4b71c069a" providerId="ADAL" clId="{E0C5AC15-2CBD-41BB-B0B4-0A8E0F0C872D}" dt="2022-10-12T13:17:20.012" v="2110"/>
          <ac:spMkLst>
            <pc:docMk/>
            <pc:sldMk cId="1453512306" sldId="269"/>
            <ac:spMk id="5" creationId="{C91667AA-B9D0-4A3C-A025-FD3EF7B5A981}"/>
          </ac:spMkLst>
        </pc:spChg>
      </pc:sldChg>
      <pc:sldChg chg="add del">
        <pc:chgData name="Pascalle Cup" userId="abbe84a0-611b-406e-b251-e8b4b71c069a" providerId="ADAL" clId="{E0C5AC15-2CBD-41BB-B0B4-0A8E0F0C872D}" dt="2022-10-12T13:19:02.376" v="2118" actId="47"/>
        <pc:sldMkLst>
          <pc:docMk/>
          <pc:sldMk cId="1952890049" sldId="270"/>
        </pc:sldMkLst>
      </pc:sldChg>
      <pc:sldChg chg="add del">
        <pc:chgData name="Pascalle Cup" userId="abbe84a0-611b-406e-b251-e8b4b71c069a" providerId="ADAL" clId="{E0C5AC15-2CBD-41BB-B0B4-0A8E0F0C872D}" dt="2022-10-12T13:19:03.056" v="2119" actId="47"/>
        <pc:sldMkLst>
          <pc:docMk/>
          <pc:sldMk cId="1124879188" sldId="271"/>
        </pc:sldMkLst>
      </pc:sldChg>
      <pc:sldChg chg="add del">
        <pc:chgData name="Pascalle Cup" userId="abbe84a0-611b-406e-b251-e8b4b71c069a" providerId="ADAL" clId="{E0C5AC15-2CBD-41BB-B0B4-0A8E0F0C872D}" dt="2022-10-12T13:19:03.647" v="2120" actId="47"/>
        <pc:sldMkLst>
          <pc:docMk/>
          <pc:sldMk cId="1278114510" sldId="272"/>
        </pc:sldMkLst>
      </pc:sldChg>
      <pc:sldChg chg="addSp modSp new mod ord">
        <pc:chgData name="Pascalle Cup" userId="abbe84a0-611b-406e-b251-e8b4b71c069a" providerId="ADAL" clId="{E0C5AC15-2CBD-41BB-B0B4-0A8E0F0C872D}" dt="2022-10-12T12:48:20.862" v="382"/>
        <pc:sldMkLst>
          <pc:docMk/>
          <pc:sldMk cId="3376563136" sldId="273"/>
        </pc:sldMkLst>
        <pc:spChg chg="add mod">
          <ac:chgData name="Pascalle Cup" userId="abbe84a0-611b-406e-b251-e8b4b71c069a" providerId="ADAL" clId="{E0C5AC15-2CBD-41BB-B0B4-0A8E0F0C872D}" dt="2022-10-12T12:44:26.002" v="346" actId="1076"/>
          <ac:spMkLst>
            <pc:docMk/>
            <pc:sldMk cId="3376563136" sldId="273"/>
            <ac:spMk id="3" creationId="{154CD190-0402-6CDC-E31C-31970346677F}"/>
          </ac:spMkLst>
        </pc:spChg>
        <pc:spChg chg="add mod">
          <ac:chgData name="Pascalle Cup" userId="abbe84a0-611b-406e-b251-e8b4b71c069a" providerId="ADAL" clId="{E0C5AC15-2CBD-41BB-B0B4-0A8E0F0C872D}" dt="2022-10-12T12:44:32.926" v="347" actId="114"/>
          <ac:spMkLst>
            <pc:docMk/>
            <pc:sldMk cId="3376563136" sldId="273"/>
            <ac:spMk id="4" creationId="{C7BC6B57-193C-9F0C-80B4-85B95B2441C7}"/>
          </ac:spMkLst>
        </pc:spChg>
        <pc:graphicFrameChg chg="add mod modGraphic">
          <ac:chgData name="Pascalle Cup" userId="abbe84a0-611b-406e-b251-e8b4b71c069a" providerId="ADAL" clId="{E0C5AC15-2CBD-41BB-B0B4-0A8E0F0C872D}" dt="2022-10-12T12:43:08.820" v="175" actId="13926"/>
          <ac:graphicFrameMkLst>
            <pc:docMk/>
            <pc:sldMk cId="3376563136" sldId="273"/>
            <ac:graphicFrameMk id="2" creationId="{879BCFB2-CC0B-FD67-8CBC-73D09084B9B1}"/>
          </ac:graphicFrameMkLst>
        </pc:graphicFrameChg>
      </pc:sldChg>
      <pc:sldChg chg="modSp del">
        <pc:chgData name="Pascalle Cup" userId="abbe84a0-611b-406e-b251-e8b4b71c069a" providerId="ADAL" clId="{E0C5AC15-2CBD-41BB-B0B4-0A8E0F0C872D}" dt="2022-10-12T13:18:46.590" v="2115" actId="207"/>
        <pc:sldMkLst>
          <pc:docMk/>
          <pc:sldMk cId="4097338888" sldId="274"/>
        </pc:sldMkLst>
        <pc:spChg chg="mod">
          <ac:chgData name="Pascalle Cup" userId="abbe84a0-611b-406e-b251-e8b4b71c069a" providerId="ADAL" clId="{E0C5AC15-2CBD-41BB-B0B4-0A8E0F0C872D}" dt="2022-10-12T13:18:46.590" v="2115" actId="207"/>
          <ac:spMkLst>
            <pc:docMk/>
            <pc:sldMk cId="4097338888" sldId="274"/>
            <ac:spMk id="4" creationId="{E48D714C-3CBA-44A7-A6BA-6BF2E5649FEC}"/>
          </ac:spMkLst>
        </pc:spChg>
      </pc:sldChg>
      <pc:sldChg chg="del">
        <pc:chgData name="Pascalle Cup" userId="abbe84a0-611b-406e-b251-e8b4b71c069a" providerId="ADAL" clId="{E0C5AC15-2CBD-41BB-B0B4-0A8E0F0C872D}" dt="2022-10-12T12:47:57.796" v="378"/>
        <pc:sldMkLst>
          <pc:docMk/>
          <pc:sldMk cId="3631174652" sldId="275"/>
        </pc:sldMkLst>
      </pc:sldChg>
      <pc:sldChg chg="modSp del mod">
        <pc:chgData name="Pascalle Cup" userId="abbe84a0-611b-406e-b251-e8b4b71c069a" providerId="ADAL" clId="{E0C5AC15-2CBD-41BB-B0B4-0A8E0F0C872D}" dt="2022-10-12T13:11:50.302" v="2087" actId="313"/>
        <pc:sldMkLst>
          <pc:docMk/>
          <pc:sldMk cId="3427662748" sldId="276"/>
        </pc:sldMkLst>
        <pc:spChg chg="mod">
          <ac:chgData name="Pascalle Cup" userId="abbe84a0-611b-406e-b251-e8b4b71c069a" providerId="ADAL" clId="{E0C5AC15-2CBD-41BB-B0B4-0A8E0F0C872D}" dt="2022-10-12T13:11:50.302" v="2087" actId="313"/>
          <ac:spMkLst>
            <pc:docMk/>
            <pc:sldMk cId="3427662748" sldId="276"/>
            <ac:spMk id="2" creationId="{A7E374E6-F01B-4387-ABBD-5B8F4A01EA04}"/>
          </ac:spMkLst>
        </pc:spChg>
        <pc:picChg chg="mod">
          <ac:chgData name="Pascalle Cup" userId="abbe84a0-611b-406e-b251-e8b4b71c069a" providerId="ADAL" clId="{E0C5AC15-2CBD-41BB-B0B4-0A8E0F0C872D}" dt="2022-10-12T13:11:33.721" v="2034" actId="1076"/>
          <ac:picMkLst>
            <pc:docMk/>
            <pc:sldMk cId="3427662748" sldId="276"/>
            <ac:picMk id="3" creationId="{03F47C72-C479-47EA-ADC8-7EFDF70C99B1}"/>
          </ac:picMkLst>
        </pc:picChg>
      </pc:sldChg>
      <pc:sldChg chg="delSp del mod delAnim">
        <pc:chgData name="Pascalle Cup" userId="abbe84a0-611b-406e-b251-e8b4b71c069a" providerId="ADAL" clId="{E0C5AC15-2CBD-41BB-B0B4-0A8E0F0C872D}" dt="2022-10-12T13:05:56.701" v="1220" actId="478"/>
        <pc:sldMkLst>
          <pc:docMk/>
          <pc:sldMk cId="3880464653" sldId="281"/>
        </pc:sldMkLst>
        <pc:spChg chg="del">
          <ac:chgData name="Pascalle Cup" userId="abbe84a0-611b-406e-b251-e8b4b71c069a" providerId="ADAL" clId="{E0C5AC15-2CBD-41BB-B0B4-0A8E0F0C872D}" dt="2022-10-12T13:05:56.701" v="1220" actId="478"/>
          <ac:spMkLst>
            <pc:docMk/>
            <pc:sldMk cId="3880464653" sldId="281"/>
            <ac:spMk id="4" creationId="{7E40E9CD-AA68-4CB1-9CEB-AC27CB234C14}"/>
          </ac:spMkLst>
        </pc:spChg>
      </pc:sldChg>
      <pc:sldChg chg="del">
        <pc:chgData name="Pascalle Cup" userId="abbe84a0-611b-406e-b251-e8b4b71c069a" providerId="ADAL" clId="{E0C5AC15-2CBD-41BB-B0B4-0A8E0F0C872D}" dt="2022-10-12T12:49:34.998" v="391" actId="47"/>
        <pc:sldMkLst>
          <pc:docMk/>
          <pc:sldMk cId="1921202780" sldId="282"/>
        </pc:sldMkLst>
      </pc:sldChg>
      <pc:sldChg chg="delSp modSp mod ord">
        <pc:chgData name="Pascalle Cup" userId="abbe84a0-611b-406e-b251-e8b4b71c069a" providerId="ADAL" clId="{E0C5AC15-2CBD-41BB-B0B4-0A8E0F0C872D}" dt="2022-10-12T13:17:20.012" v="2110"/>
        <pc:sldMkLst>
          <pc:docMk/>
          <pc:sldMk cId="1226839599" sldId="283"/>
        </pc:sldMkLst>
        <pc:spChg chg="mod">
          <ac:chgData name="Pascalle Cup" userId="abbe84a0-611b-406e-b251-e8b4b71c069a" providerId="ADAL" clId="{E0C5AC15-2CBD-41BB-B0B4-0A8E0F0C872D}" dt="2022-10-12T12:48:59.858" v="386" actId="1076"/>
          <ac:spMkLst>
            <pc:docMk/>
            <pc:sldMk cId="1226839599" sldId="283"/>
            <ac:spMk id="2" creationId="{98374780-358B-47B7-A993-3DE0497D12B5}"/>
          </ac:spMkLst>
        </pc:spChg>
        <pc:spChg chg="del">
          <ac:chgData name="Pascalle Cup" userId="abbe84a0-611b-406e-b251-e8b4b71c069a" providerId="ADAL" clId="{E0C5AC15-2CBD-41BB-B0B4-0A8E0F0C872D}" dt="2022-10-12T12:49:04.073" v="387" actId="478"/>
          <ac:spMkLst>
            <pc:docMk/>
            <pc:sldMk cId="1226839599" sldId="283"/>
            <ac:spMk id="3" creationId="{C8EE8D1B-F317-48BF-805B-B69B9958EA79}"/>
          </ac:spMkLst>
        </pc:spChg>
        <pc:spChg chg="del">
          <ac:chgData name="Pascalle Cup" userId="abbe84a0-611b-406e-b251-e8b4b71c069a" providerId="ADAL" clId="{E0C5AC15-2CBD-41BB-B0B4-0A8E0F0C872D}" dt="2022-10-12T12:49:06.202" v="388" actId="478"/>
          <ac:spMkLst>
            <pc:docMk/>
            <pc:sldMk cId="1226839599" sldId="283"/>
            <ac:spMk id="4" creationId="{09C348B3-869B-47CC-A3FA-C7FB5236F8CB}"/>
          </ac:spMkLst>
        </pc:spChg>
        <pc:spChg chg="mod">
          <ac:chgData name="Pascalle Cup" userId="abbe84a0-611b-406e-b251-e8b4b71c069a" providerId="ADAL" clId="{E0C5AC15-2CBD-41BB-B0B4-0A8E0F0C872D}" dt="2022-10-12T13:17:20.012" v="2110"/>
          <ac:spMkLst>
            <pc:docMk/>
            <pc:sldMk cId="1226839599" sldId="283"/>
            <ac:spMk id="5" creationId="{C0934D4B-97E3-4EFF-8AFD-AF7D89FBE4D2}"/>
          </ac:spMkLst>
        </pc:spChg>
      </pc:sldChg>
      <pc:sldChg chg="del">
        <pc:chgData name="Pascalle Cup" userId="abbe84a0-611b-406e-b251-e8b4b71c069a" providerId="ADAL" clId="{E0C5AC15-2CBD-41BB-B0B4-0A8E0F0C872D}" dt="2022-10-12T12:47:57.796" v="378"/>
        <pc:sldMkLst>
          <pc:docMk/>
          <pc:sldMk cId="2976088289" sldId="283"/>
        </pc:sldMkLst>
      </pc:sldChg>
      <pc:sldChg chg="del">
        <pc:chgData name="Pascalle Cup" userId="abbe84a0-611b-406e-b251-e8b4b71c069a" providerId="ADAL" clId="{E0C5AC15-2CBD-41BB-B0B4-0A8E0F0C872D}" dt="2022-10-12T12:47:57.796" v="378"/>
        <pc:sldMkLst>
          <pc:docMk/>
          <pc:sldMk cId="2717514105" sldId="284"/>
        </pc:sldMkLst>
      </pc:sldChg>
      <pc:sldChg chg="addSp delSp modSp del mod setBg delDesignElem">
        <pc:chgData name="Pascalle Cup" userId="abbe84a0-611b-406e-b251-e8b4b71c069a" providerId="ADAL" clId="{E0C5AC15-2CBD-41BB-B0B4-0A8E0F0C872D}" dt="2022-10-12T13:17:20.012" v="2110"/>
        <pc:sldMkLst>
          <pc:docMk/>
          <pc:sldMk cId="3517459449" sldId="285"/>
        </pc:sldMkLst>
        <pc:spChg chg="mod">
          <ac:chgData name="Pascalle Cup" userId="abbe84a0-611b-406e-b251-e8b4b71c069a" providerId="ADAL" clId="{E0C5AC15-2CBD-41BB-B0B4-0A8E0F0C872D}" dt="2022-10-12T13:05:24.432" v="1212" actId="1076"/>
          <ac:spMkLst>
            <pc:docMk/>
            <pc:sldMk cId="3517459449" sldId="285"/>
            <ac:spMk id="3" creationId="{874A2296-1804-4B95-90FC-FD32E7049738}"/>
          </ac:spMkLst>
        </pc:spChg>
        <pc:spChg chg="add del">
          <ac:chgData name="Pascalle Cup" userId="abbe84a0-611b-406e-b251-e8b4b71c069a" providerId="ADAL" clId="{E0C5AC15-2CBD-41BB-B0B4-0A8E0F0C872D}" dt="2022-10-12T13:02:41.928" v="1135" actId="26606"/>
          <ac:spMkLst>
            <pc:docMk/>
            <pc:sldMk cId="3517459449" sldId="285"/>
            <ac:spMk id="8" creationId="{1825AC39-5F85-4CAA-8A81-A1287086B2B6}"/>
          </ac:spMkLst>
        </pc:spChg>
        <pc:spChg chg="add del">
          <ac:chgData name="Pascalle Cup" userId="abbe84a0-611b-406e-b251-e8b4b71c069a" providerId="ADAL" clId="{E0C5AC15-2CBD-41BB-B0B4-0A8E0F0C872D}" dt="2022-10-12T13:02:41.928" v="1135" actId="26606"/>
          <ac:spMkLst>
            <pc:docMk/>
            <pc:sldMk cId="3517459449" sldId="285"/>
            <ac:spMk id="10" creationId="{95DA4D23-37FC-4B90-8188-F0377C5FF44B}"/>
          </ac:spMkLst>
        </pc:spChg>
        <pc:spChg chg="add del">
          <ac:chgData name="Pascalle Cup" userId="abbe84a0-611b-406e-b251-e8b4b71c069a" providerId="ADAL" clId="{E0C5AC15-2CBD-41BB-B0B4-0A8E0F0C872D}" dt="2022-10-12T13:02:41.928" v="1135" actId="26606"/>
          <ac:spMkLst>
            <pc:docMk/>
            <pc:sldMk cId="3517459449" sldId="285"/>
            <ac:spMk id="12" creationId="{A7A4B465-FBCC-4CD4-89A1-82992A7B47FF}"/>
          </ac:spMkLst>
        </pc:spChg>
        <pc:spChg chg="add del">
          <ac:chgData name="Pascalle Cup" userId="abbe84a0-611b-406e-b251-e8b4b71c069a" providerId="ADAL" clId="{E0C5AC15-2CBD-41BB-B0B4-0A8E0F0C872D}" dt="2022-10-12T13:02:41.928" v="1135" actId="26606"/>
          <ac:spMkLst>
            <pc:docMk/>
            <pc:sldMk cId="3517459449" sldId="285"/>
            <ac:spMk id="14" creationId="{909E572F-9CDC-4214-9D42-FF0017649590}"/>
          </ac:spMkLst>
        </pc:spChg>
        <pc:spChg chg="add del">
          <ac:chgData name="Pascalle Cup" userId="abbe84a0-611b-406e-b251-e8b4b71c069a" providerId="ADAL" clId="{E0C5AC15-2CBD-41BB-B0B4-0A8E0F0C872D}" dt="2022-10-12T13:17:20.012" v="2110"/>
          <ac:spMkLst>
            <pc:docMk/>
            <pc:sldMk cId="3517459449" sldId="285"/>
            <ac:spMk id="19" creationId="{3B47FC9C-2ED3-4100-A4EF-E8CDFEE106C9}"/>
          </ac:spMkLst>
        </pc:spChg>
        <pc:picChg chg="mod ord">
          <ac:chgData name="Pascalle Cup" userId="abbe84a0-611b-406e-b251-e8b4b71c069a" providerId="ADAL" clId="{E0C5AC15-2CBD-41BB-B0B4-0A8E0F0C872D}" dt="2022-10-12T13:05:30.344" v="1215" actId="1076"/>
          <ac:picMkLst>
            <pc:docMk/>
            <pc:sldMk cId="3517459449" sldId="285"/>
            <ac:picMk id="2" creationId="{635B787B-380D-4B35-8D61-E5CA8FA9A8C0}"/>
          </ac:picMkLst>
        </pc:picChg>
      </pc:sldChg>
      <pc:sldChg chg="addSp delSp modSp del mod ord modAnim">
        <pc:chgData name="Pascalle Cup" userId="abbe84a0-611b-406e-b251-e8b4b71c069a" providerId="ADAL" clId="{E0C5AC15-2CBD-41BB-B0B4-0A8E0F0C872D}" dt="2022-10-12T13:18:00.112" v="2113" actId="207"/>
        <pc:sldMkLst>
          <pc:docMk/>
          <pc:sldMk cId="1358601104" sldId="286"/>
        </pc:sldMkLst>
        <pc:spChg chg="mod">
          <ac:chgData name="Pascalle Cup" userId="abbe84a0-611b-406e-b251-e8b4b71c069a" providerId="ADAL" clId="{E0C5AC15-2CBD-41BB-B0B4-0A8E0F0C872D}" dt="2022-10-12T13:05:15.567" v="1210" actId="20577"/>
          <ac:spMkLst>
            <pc:docMk/>
            <pc:sldMk cId="1358601104" sldId="286"/>
            <ac:spMk id="2" creationId="{8A12A342-BF5B-4B42-A870-D50AB89A10EC}"/>
          </ac:spMkLst>
        </pc:spChg>
        <pc:spChg chg="del">
          <ac:chgData name="Pascalle Cup" userId="abbe84a0-611b-406e-b251-e8b4b71c069a" providerId="ADAL" clId="{E0C5AC15-2CBD-41BB-B0B4-0A8E0F0C872D}" dt="2022-10-12T12:48:41.335" v="383" actId="478"/>
          <ac:spMkLst>
            <pc:docMk/>
            <pc:sldMk cId="1358601104" sldId="286"/>
            <ac:spMk id="3" creationId="{17855FD0-A95A-41AA-8F7F-B925081BB5F9}"/>
          </ac:spMkLst>
        </pc:spChg>
        <pc:spChg chg="del">
          <ac:chgData name="Pascalle Cup" userId="abbe84a0-611b-406e-b251-e8b4b71c069a" providerId="ADAL" clId="{E0C5AC15-2CBD-41BB-B0B4-0A8E0F0C872D}" dt="2022-10-12T12:48:43.503" v="384" actId="478"/>
          <ac:spMkLst>
            <pc:docMk/>
            <pc:sldMk cId="1358601104" sldId="286"/>
            <ac:spMk id="4" creationId="{BC6AB41F-EA9B-4E89-AC84-B525AF28E3BD}"/>
          </ac:spMkLst>
        </pc:spChg>
        <pc:spChg chg="mod">
          <ac:chgData name="Pascalle Cup" userId="abbe84a0-611b-406e-b251-e8b4b71c069a" providerId="ADAL" clId="{E0C5AC15-2CBD-41BB-B0B4-0A8E0F0C872D}" dt="2022-10-12T13:17:20.012" v="2110"/>
          <ac:spMkLst>
            <pc:docMk/>
            <pc:sldMk cId="1358601104" sldId="286"/>
            <ac:spMk id="5" creationId="{AC9DF5F2-B893-483D-A080-EE8B3332A17E}"/>
          </ac:spMkLst>
        </pc:spChg>
        <pc:spChg chg="add mod">
          <ac:chgData name="Pascalle Cup" userId="abbe84a0-611b-406e-b251-e8b4b71c069a" providerId="ADAL" clId="{E0C5AC15-2CBD-41BB-B0B4-0A8E0F0C872D}" dt="2022-10-12T13:18:00.112" v="2113" actId="207"/>
          <ac:spMkLst>
            <pc:docMk/>
            <pc:sldMk cId="1358601104" sldId="286"/>
            <ac:spMk id="6" creationId="{ACC63CD3-9C2D-6A4D-A894-EA82A1094765}"/>
          </ac:spMkLst>
        </pc:spChg>
        <pc:picChg chg="mod">
          <ac:chgData name="Pascalle Cup" userId="abbe84a0-611b-406e-b251-e8b4b71c069a" providerId="ADAL" clId="{E0C5AC15-2CBD-41BB-B0B4-0A8E0F0C872D}" dt="2022-10-12T13:05:17.896" v="1211" actId="1076"/>
          <ac:picMkLst>
            <pc:docMk/>
            <pc:sldMk cId="1358601104" sldId="286"/>
            <ac:picMk id="12" creationId="{A54A9006-0F90-4AEF-A338-5AD1B7BC4E1E}"/>
          </ac:picMkLst>
        </pc:picChg>
      </pc:sldChg>
      <pc:sldChg chg="delSp modSp mod ord">
        <pc:chgData name="Pascalle Cup" userId="abbe84a0-611b-406e-b251-e8b4b71c069a" providerId="ADAL" clId="{E0C5AC15-2CBD-41BB-B0B4-0A8E0F0C872D}" dt="2022-10-12T13:17:20.012" v="2110"/>
        <pc:sldMkLst>
          <pc:docMk/>
          <pc:sldMk cId="2757971976" sldId="287"/>
        </pc:sldMkLst>
        <pc:spChg chg="mod">
          <ac:chgData name="Pascalle Cup" userId="abbe84a0-611b-406e-b251-e8b4b71c069a" providerId="ADAL" clId="{E0C5AC15-2CBD-41BB-B0B4-0A8E0F0C872D}" dt="2022-10-12T12:49:14.650" v="389" actId="1076"/>
          <ac:spMkLst>
            <pc:docMk/>
            <pc:sldMk cId="2757971976" sldId="287"/>
            <ac:spMk id="2" creationId="{8999FA56-A179-4B47-A9E9-63E003C71DFF}"/>
          </ac:spMkLst>
        </pc:spChg>
        <pc:spChg chg="del">
          <ac:chgData name="Pascalle Cup" userId="abbe84a0-611b-406e-b251-e8b4b71c069a" providerId="ADAL" clId="{E0C5AC15-2CBD-41BB-B0B4-0A8E0F0C872D}" dt="2022-10-12T12:49:16.646" v="390" actId="478"/>
          <ac:spMkLst>
            <pc:docMk/>
            <pc:sldMk cId="2757971976" sldId="287"/>
            <ac:spMk id="3" creationId="{23415FA8-D97A-4E52-B103-7C2FBAC7A80C}"/>
          </ac:spMkLst>
        </pc:spChg>
        <pc:spChg chg="mod">
          <ac:chgData name="Pascalle Cup" userId="abbe84a0-611b-406e-b251-e8b4b71c069a" providerId="ADAL" clId="{E0C5AC15-2CBD-41BB-B0B4-0A8E0F0C872D}" dt="2022-10-12T13:17:20.012" v="2110"/>
          <ac:spMkLst>
            <pc:docMk/>
            <pc:sldMk cId="2757971976" sldId="287"/>
            <ac:spMk id="5" creationId="{C91667AA-B9D0-4A3C-A025-FD3EF7B5A981}"/>
          </ac:spMkLst>
        </pc:spChg>
      </pc:sldChg>
      <pc:sldChg chg="del">
        <pc:chgData name="Pascalle Cup" userId="abbe84a0-611b-406e-b251-e8b4b71c069a" providerId="ADAL" clId="{E0C5AC15-2CBD-41BB-B0B4-0A8E0F0C872D}" dt="2022-10-12T12:47:57.796" v="378"/>
        <pc:sldMkLst>
          <pc:docMk/>
          <pc:sldMk cId="3290482796" sldId="287"/>
        </pc:sldMkLst>
      </pc:sldChg>
      <pc:sldChg chg="del">
        <pc:chgData name="Pascalle Cup" userId="abbe84a0-611b-406e-b251-e8b4b71c069a" providerId="ADAL" clId="{E0C5AC15-2CBD-41BB-B0B4-0A8E0F0C872D}" dt="2022-10-12T12:47:57.796" v="378"/>
        <pc:sldMkLst>
          <pc:docMk/>
          <pc:sldMk cId="2625720764" sldId="288"/>
        </pc:sldMkLst>
      </pc:sldChg>
      <pc:sldChg chg="del">
        <pc:chgData name="Pascalle Cup" userId="abbe84a0-611b-406e-b251-e8b4b71c069a" providerId="ADAL" clId="{E0C5AC15-2CBD-41BB-B0B4-0A8E0F0C872D}" dt="2022-10-12T12:47:57.796" v="378"/>
        <pc:sldMkLst>
          <pc:docMk/>
          <pc:sldMk cId="1035105640" sldId="289"/>
        </pc:sldMkLst>
      </pc:sldChg>
      <pc:sldChg chg="new del">
        <pc:chgData name="Pascalle Cup" userId="abbe84a0-611b-406e-b251-e8b4b71c069a" providerId="ADAL" clId="{E0C5AC15-2CBD-41BB-B0B4-0A8E0F0C872D}" dt="2022-10-12T12:52:48.367" v="649" actId="47"/>
        <pc:sldMkLst>
          <pc:docMk/>
          <pc:sldMk cId="4158028945" sldId="290"/>
        </pc:sldMkLst>
      </pc:sldChg>
      <pc:sldChg chg="addSp modSp new mod modNotesTx">
        <pc:chgData name="Pascalle Cup" userId="abbe84a0-611b-406e-b251-e8b4b71c069a" providerId="ADAL" clId="{E0C5AC15-2CBD-41BB-B0B4-0A8E0F0C872D}" dt="2022-10-12T13:17:20.012" v="2110"/>
        <pc:sldMkLst>
          <pc:docMk/>
          <pc:sldMk cId="1675825059" sldId="291"/>
        </pc:sldMkLst>
        <pc:spChg chg="mod">
          <ac:chgData name="Pascalle Cup" userId="abbe84a0-611b-406e-b251-e8b4b71c069a" providerId="ADAL" clId="{E0C5AC15-2CBD-41BB-B0B4-0A8E0F0C872D}" dt="2022-10-12T13:17:20.012" v="2110"/>
          <ac:spMkLst>
            <pc:docMk/>
            <pc:sldMk cId="1675825059" sldId="291"/>
            <ac:spMk id="2" creationId="{C3929DA5-A220-375F-ADDC-B958C5BCE1A8}"/>
          </ac:spMkLst>
        </pc:spChg>
        <pc:spChg chg="add mod">
          <ac:chgData name="Pascalle Cup" userId="abbe84a0-611b-406e-b251-e8b4b71c069a" providerId="ADAL" clId="{E0C5AC15-2CBD-41BB-B0B4-0A8E0F0C872D}" dt="2022-10-12T12:56:34.974" v="1059" actId="403"/>
          <ac:spMkLst>
            <pc:docMk/>
            <pc:sldMk cId="1675825059" sldId="291"/>
            <ac:spMk id="3" creationId="{DB7F024F-845C-E657-AE53-A68B3911255A}"/>
          </ac:spMkLst>
        </pc:spChg>
        <pc:spChg chg="add mod">
          <ac:chgData name="Pascalle Cup" userId="abbe84a0-611b-406e-b251-e8b4b71c069a" providerId="ADAL" clId="{E0C5AC15-2CBD-41BB-B0B4-0A8E0F0C872D}" dt="2022-10-12T12:56:39.620" v="1061" actId="403"/>
          <ac:spMkLst>
            <pc:docMk/>
            <pc:sldMk cId="1675825059" sldId="291"/>
            <ac:spMk id="4" creationId="{05BDCE43-EDAC-843B-FB04-77C0B64CE2D3}"/>
          </ac:spMkLst>
        </pc:spChg>
        <pc:spChg chg="add mod">
          <ac:chgData name="Pascalle Cup" userId="abbe84a0-611b-406e-b251-e8b4b71c069a" providerId="ADAL" clId="{E0C5AC15-2CBD-41BB-B0B4-0A8E0F0C872D}" dt="2022-10-12T12:56:37.429" v="1060" actId="403"/>
          <ac:spMkLst>
            <pc:docMk/>
            <pc:sldMk cId="1675825059" sldId="291"/>
            <ac:spMk id="5" creationId="{C0653C1C-8713-AF6F-5917-B3D5AEDEA83B}"/>
          </ac:spMkLst>
        </pc:spChg>
        <pc:spChg chg="add mod">
          <ac:chgData name="Pascalle Cup" userId="abbe84a0-611b-406e-b251-e8b4b71c069a" providerId="ADAL" clId="{E0C5AC15-2CBD-41BB-B0B4-0A8E0F0C872D}" dt="2022-10-12T12:56:41.606" v="1062" actId="403"/>
          <ac:spMkLst>
            <pc:docMk/>
            <pc:sldMk cId="1675825059" sldId="291"/>
            <ac:spMk id="6" creationId="{2869EF92-032C-2790-FF2D-D06011D8F421}"/>
          </ac:spMkLst>
        </pc:spChg>
        <pc:spChg chg="add mod">
          <ac:chgData name="Pascalle Cup" userId="abbe84a0-611b-406e-b251-e8b4b71c069a" providerId="ADAL" clId="{E0C5AC15-2CBD-41BB-B0B4-0A8E0F0C872D}" dt="2022-10-12T12:55:04.589" v="779" actId="207"/>
          <ac:spMkLst>
            <pc:docMk/>
            <pc:sldMk cId="1675825059" sldId="291"/>
            <ac:spMk id="7" creationId="{837060C2-80ED-2611-BB89-7BA3C11D3C94}"/>
          </ac:spMkLst>
        </pc:spChg>
      </pc:sldChg>
      <pc:sldChg chg="modSp new mod">
        <pc:chgData name="Pascalle Cup" userId="abbe84a0-611b-406e-b251-e8b4b71c069a" providerId="ADAL" clId="{E0C5AC15-2CBD-41BB-B0B4-0A8E0F0C872D}" dt="2022-10-12T13:19:41.994" v="2124" actId="27636"/>
        <pc:sldMkLst>
          <pc:docMk/>
          <pc:sldMk cId="2799867909" sldId="292"/>
        </pc:sldMkLst>
        <pc:spChg chg="mod">
          <ac:chgData name="Pascalle Cup" userId="abbe84a0-611b-406e-b251-e8b4b71c069a" providerId="ADAL" clId="{E0C5AC15-2CBD-41BB-B0B4-0A8E0F0C872D}" dt="2022-10-12T13:19:41.994" v="2124" actId="27636"/>
          <ac:spMkLst>
            <pc:docMk/>
            <pc:sldMk cId="2799867909" sldId="292"/>
            <ac:spMk id="2" creationId="{611C0711-7AF5-CFD8-555A-0BE87B2EA89B}"/>
          </ac:spMkLst>
        </pc:spChg>
      </pc:sldChg>
      <pc:sldChg chg="modSp add mod ord">
        <pc:chgData name="Pascalle Cup" userId="abbe84a0-611b-406e-b251-e8b4b71c069a" providerId="ADAL" clId="{E0C5AC15-2CBD-41BB-B0B4-0A8E0F0C872D}" dt="2022-10-12T13:19:57.261" v="2128" actId="20577"/>
        <pc:sldMkLst>
          <pc:docMk/>
          <pc:sldMk cId="4174124815" sldId="293"/>
        </pc:sldMkLst>
        <pc:spChg chg="mod">
          <ac:chgData name="Pascalle Cup" userId="abbe84a0-611b-406e-b251-e8b4b71c069a" providerId="ADAL" clId="{E0C5AC15-2CBD-41BB-B0B4-0A8E0F0C872D}" dt="2022-10-12T13:19:57.261" v="2128" actId="20577"/>
          <ac:spMkLst>
            <pc:docMk/>
            <pc:sldMk cId="4174124815" sldId="293"/>
            <ac:spMk id="2" creationId="{611C0711-7AF5-CFD8-555A-0BE87B2EA89B}"/>
          </ac:spMkLst>
        </pc:spChg>
      </pc:sldChg>
      <pc:sldChg chg="modSp add mod ord">
        <pc:chgData name="Pascalle Cup" userId="abbe84a0-611b-406e-b251-e8b4b71c069a" providerId="ADAL" clId="{E0C5AC15-2CBD-41BB-B0B4-0A8E0F0C872D}" dt="2022-10-12T13:19:48.051" v="2126" actId="27636"/>
        <pc:sldMkLst>
          <pc:docMk/>
          <pc:sldMk cId="865404695" sldId="294"/>
        </pc:sldMkLst>
        <pc:spChg chg="mod">
          <ac:chgData name="Pascalle Cup" userId="abbe84a0-611b-406e-b251-e8b4b71c069a" providerId="ADAL" clId="{E0C5AC15-2CBD-41BB-B0B4-0A8E0F0C872D}" dt="2022-10-12T13:19:48.051" v="2126" actId="27636"/>
          <ac:spMkLst>
            <pc:docMk/>
            <pc:sldMk cId="865404695" sldId="294"/>
            <ac:spMk id="2" creationId="{611C0711-7AF5-CFD8-555A-0BE87B2EA89B}"/>
          </ac:spMkLst>
        </pc:spChg>
      </pc:sldChg>
      <pc:sldChg chg="modSp new mod">
        <pc:chgData name="Pascalle Cup" userId="abbe84a0-611b-406e-b251-e8b4b71c069a" providerId="ADAL" clId="{E0C5AC15-2CBD-41BB-B0B4-0A8E0F0C872D}" dt="2022-10-12T13:20:15.086" v="2185" actId="20577"/>
        <pc:sldMkLst>
          <pc:docMk/>
          <pc:sldMk cId="3305241486" sldId="295"/>
        </pc:sldMkLst>
        <pc:spChg chg="mod">
          <ac:chgData name="Pascalle Cup" userId="abbe84a0-611b-406e-b251-e8b4b71c069a" providerId="ADAL" clId="{E0C5AC15-2CBD-41BB-B0B4-0A8E0F0C872D}" dt="2022-10-12T13:20:08.766" v="2155" actId="20577"/>
          <ac:spMkLst>
            <pc:docMk/>
            <pc:sldMk cId="3305241486" sldId="295"/>
            <ac:spMk id="2" creationId="{D9A75118-4ADD-5C01-D0B4-7E033CCA94C7}"/>
          </ac:spMkLst>
        </pc:spChg>
        <pc:spChg chg="mod">
          <ac:chgData name="Pascalle Cup" userId="abbe84a0-611b-406e-b251-e8b4b71c069a" providerId="ADAL" clId="{E0C5AC15-2CBD-41BB-B0B4-0A8E0F0C872D}" dt="2022-10-12T13:20:15.086" v="2185" actId="20577"/>
          <ac:spMkLst>
            <pc:docMk/>
            <pc:sldMk cId="3305241486" sldId="295"/>
            <ac:spMk id="3" creationId="{B186E1A1-6BBF-1545-34C7-00312134EB5D}"/>
          </ac:spMkLst>
        </pc:spChg>
      </pc:sldChg>
      <pc:sldChg chg="addSp delSp modSp new mod">
        <pc:chgData name="Pascalle Cup" userId="abbe84a0-611b-406e-b251-e8b4b71c069a" providerId="ADAL" clId="{E0C5AC15-2CBD-41BB-B0B4-0A8E0F0C872D}" dt="2022-10-13T06:54:36.349" v="2293" actId="313"/>
        <pc:sldMkLst>
          <pc:docMk/>
          <pc:sldMk cId="29760858" sldId="297"/>
        </pc:sldMkLst>
        <pc:spChg chg="del">
          <ac:chgData name="Pascalle Cup" userId="abbe84a0-611b-406e-b251-e8b4b71c069a" providerId="ADAL" clId="{E0C5AC15-2CBD-41BB-B0B4-0A8E0F0C872D}" dt="2022-10-12T13:46:39.096" v="2194" actId="478"/>
          <ac:spMkLst>
            <pc:docMk/>
            <pc:sldMk cId="29760858" sldId="297"/>
            <ac:spMk id="2" creationId="{1C6C5884-BA0F-30D6-BDFD-724272EEE1D7}"/>
          </ac:spMkLst>
        </pc:spChg>
        <pc:spChg chg="add mod">
          <ac:chgData name="Pascalle Cup" userId="abbe84a0-611b-406e-b251-e8b4b71c069a" providerId="ADAL" clId="{E0C5AC15-2CBD-41BB-B0B4-0A8E0F0C872D}" dt="2022-10-12T13:49:48.447" v="2220" actId="14100"/>
          <ac:spMkLst>
            <pc:docMk/>
            <pc:sldMk cId="29760858" sldId="297"/>
            <ac:spMk id="4" creationId="{B7D790CA-C7A3-F7C8-4206-26D0F0FD3910}"/>
          </ac:spMkLst>
        </pc:spChg>
        <pc:spChg chg="add mod">
          <ac:chgData name="Pascalle Cup" userId="abbe84a0-611b-406e-b251-e8b4b71c069a" providerId="ADAL" clId="{E0C5AC15-2CBD-41BB-B0B4-0A8E0F0C872D}" dt="2022-10-13T06:54:36.349" v="2293" actId="313"/>
          <ac:spMkLst>
            <pc:docMk/>
            <pc:sldMk cId="29760858" sldId="297"/>
            <ac:spMk id="6" creationId="{7697AC3E-1FF6-86F4-B89D-A20500DADB9C}"/>
          </ac:spMkLst>
        </pc:spChg>
      </pc:sldChg>
      <pc:sldChg chg="new del">
        <pc:chgData name="Pascalle Cup" userId="abbe84a0-611b-406e-b251-e8b4b71c069a" providerId="ADAL" clId="{E0C5AC15-2CBD-41BB-B0B4-0A8E0F0C872D}" dt="2022-10-12T13:21:05.347" v="2187" actId="47"/>
        <pc:sldMkLst>
          <pc:docMk/>
          <pc:sldMk cId="1280467631" sldId="297"/>
        </pc:sldMkLst>
      </pc:sldChg>
      <pc:sldChg chg="modSp new mod">
        <pc:chgData name="Pascalle Cup" userId="abbe84a0-611b-406e-b251-e8b4b71c069a" providerId="ADAL" clId="{E0C5AC15-2CBD-41BB-B0B4-0A8E0F0C872D}" dt="2022-10-12T13:50:17.099" v="2292" actId="20577"/>
        <pc:sldMkLst>
          <pc:docMk/>
          <pc:sldMk cId="3448800604" sldId="298"/>
        </pc:sldMkLst>
        <pc:spChg chg="mod">
          <ac:chgData name="Pascalle Cup" userId="abbe84a0-611b-406e-b251-e8b4b71c069a" providerId="ADAL" clId="{E0C5AC15-2CBD-41BB-B0B4-0A8E0F0C872D}" dt="2022-10-12T13:50:03.148" v="2229" actId="20577"/>
          <ac:spMkLst>
            <pc:docMk/>
            <pc:sldMk cId="3448800604" sldId="298"/>
            <ac:spMk id="2" creationId="{1B8F62E4-B3A1-2386-27D3-5A9BBD14C1F1}"/>
          </ac:spMkLst>
        </pc:spChg>
        <pc:spChg chg="mod">
          <ac:chgData name="Pascalle Cup" userId="abbe84a0-611b-406e-b251-e8b4b71c069a" providerId="ADAL" clId="{E0C5AC15-2CBD-41BB-B0B4-0A8E0F0C872D}" dt="2022-10-12T13:50:17.099" v="2292" actId="20577"/>
          <ac:spMkLst>
            <pc:docMk/>
            <pc:sldMk cId="3448800604" sldId="298"/>
            <ac:spMk id="3" creationId="{14131F49-3B1A-5234-8BF8-D0F10F222C68}"/>
          </ac:spMkLst>
        </pc:spChg>
      </pc:sldChg>
      <pc:sldMasterChg chg="modSldLayout">
        <pc:chgData name="Pascalle Cup" userId="abbe84a0-611b-406e-b251-e8b4b71c069a" providerId="ADAL" clId="{E0C5AC15-2CBD-41BB-B0B4-0A8E0F0C872D}" dt="2022-10-12T12:35:13.188" v="76" actId="27028"/>
        <pc:sldMasterMkLst>
          <pc:docMk/>
          <pc:sldMasterMk cId="1795215170" sldId="2147483648"/>
        </pc:sldMasterMkLst>
        <pc:sldLayoutChg chg="replId">
          <pc:chgData name="Pascalle Cup" userId="abbe84a0-611b-406e-b251-e8b4b71c069a" providerId="ADAL" clId="{E0C5AC15-2CBD-41BB-B0B4-0A8E0F0C872D}" dt="2022-10-12T12:35:13.188" v="76" actId="27028"/>
          <pc:sldLayoutMkLst>
            <pc:docMk/>
            <pc:sldMasterMk cId="1795215170" sldId="2147483648"/>
            <pc:sldLayoutMk cId="2907334186" sldId="2147483681"/>
          </pc:sldLayoutMkLst>
        </pc:sldLayoutChg>
      </pc:sldMasterChg>
      <pc:sldMasterChg chg="add del addSldLayout delSldLayout">
        <pc:chgData name="Pascalle Cup" userId="abbe84a0-611b-406e-b251-e8b4b71c069a" providerId="ADAL" clId="{E0C5AC15-2CBD-41BB-B0B4-0A8E0F0C872D}" dt="2022-10-12T13:19:01.578" v="2117" actId="47"/>
        <pc:sldMasterMkLst>
          <pc:docMk/>
          <pc:sldMasterMk cId="3189394506" sldId="2147483660"/>
        </pc:sldMasterMkLst>
        <pc:sldLayoutChg chg="add del">
          <pc:chgData name="Pascalle Cup" userId="abbe84a0-611b-406e-b251-e8b4b71c069a" providerId="ADAL" clId="{E0C5AC15-2CBD-41BB-B0B4-0A8E0F0C872D}" dt="2022-10-12T13:19:01.578" v="2117" actId="47"/>
          <pc:sldLayoutMkLst>
            <pc:docMk/>
            <pc:sldMasterMk cId="3189394506" sldId="2147483660"/>
            <pc:sldLayoutMk cId="1509174997" sldId="2147483685"/>
          </pc:sldLayoutMkLst>
        </pc:sldLayoutChg>
      </pc:sldMasterChg>
      <pc:sldMasterChg chg="add addSldLayout">
        <pc:chgData name="Pascalle Cup" userId="abbe84a0-611b-406e-b251-e8b4b71c069a" providerId="ADAL" clId="{E0C5AC15-2CBD-41BB-B0B4-0A8E0F0C872D}" dt="2022-10-12T12:36:14.144" v="92" actId="27028"/>
        <pc:sldMasterMkLst>
          <pc:docMk/>
          <pc:sldMasterMk cId="689264153" sldId="2147483675"/>
        </pc:sldMasterMkLst>
        <pc:sldLayoutChg chg="add">
          <pc:chgData name="Pascalle Cup" userId="abbe84a0-611b-406e-b251-e8b4b71c069a" providerId="ADAL" clId="{E0C5AC15-2CBD-41BB-B0B4-0A8E0F0C872D}" dt="2022-10-12T12:34:53.592" v="74" actId="27028"/>
          <pc:sldLayoutMkLst>
            <pc:docMk/>
            <pc:sldMasterMk cId="689264153" sldId="2147483675"/>
            <pc:sldLayoutMk cId="704416619" sldId="2147483676"/>
          </pc:sldLayoutMkLst>
        </pc:sldLayoutChg>
        <pc:sldLayoutChg chg="add">
          <pc:chgData name="Pascalle Cup" userId="abbe84a0-611b-406e-b251-e8b4b71c069a" providerId="ADAL" clId="{E0C5AC15-2CBD-41BB-B0B4-0A8E0F0C872D}" dt="2022-10-12T12:36:12.105" v="90" actId="27028"/>
          <pc:sldLayoutMkLst>
            <pc:docMk/>
            <pc:sldMasterMk cId="689264153" sldId="2147483675"/>
            <pc:sldLayoutMk cId="4232406150" sldId="2147483677"/>
          </pc:sldLayoutMkLst>
        </pc:sldLayoutChg>
        <pc:sldLayoutChg chg="add">
          <pc:chgData name="Pascalle Cup" userId="abbe84a0-611b-406e-b251-e8b4b71c069a" providerId="ADAL" clId="{E0C5AC15-2CBD-41BB-B0B4-0A8E0F0C872D}" dt="2022-10-12T12:35:49.897" v="88" actId="27028"/>
          <pc:sldLayoutMkLst>
            <pc:docMk/>
            <pc:sldMasterMk cId="689264153" sldId="2147483675"/>
            <pc:sldLayoutMk cId="1062034390" sldId="2147483687"/>
          </pc:sldLayoutMkLst>
        </pc:sldLayoutChg>
        <pc:sldLayoutChg chg="add">
          <pc:chgData name="Pascalle Cup" userId="abbe84a0-611b-406e-b251-e8b4b71c069a" providerId="ADAL" clId="{E0C5AC15-2CBD-41BB-B0B4-0A8E0F0C872D}" dt="2022-10-12T12:36:14.144" v="92" actId="27028"/>
          <pc:sldLayoutMkLst>
            <pc:docMk/>
            <pc:sldMasterMk cId="689264153" sldId="2147483675"/>
            <pc:sldLayoutMk cId="2151849402" sldId="2147483688"/>
          </pc:sldLayoutMkLst>
        </pc:sldLayoutChg>
      </pc:sldMasterChg>
      <pc:sldMasterChg chg="add del addSldLayout delSldLayout">
        <pc:chgData name="Pascalle Cup" userId="abbe84a0-611b-406e-b251-e8b4b71c069a" providerId="ADAL" clId="{E0C5AC15-2CBD-41BB-B0B4-0A8E0F0C872D}" dt="2022-10-12T12:45:15.880" v="376" actId="47"/>
        <pc:sldMasterMkLst>
          <pc:docMk/>
          <pc:sldMasterMk cId="2779033764" sldId="2147483680"/>
        </pc:sldMasterMkLst>
        <pc:sldLayoutChg chg="add del">
          <pc:chgData name="Pascalle Cup" userId="abbe84a0-611b-406e-b251-e8b4b71c069a" providerId="ADAL" clId="{E0C5AC15-2CBD-41BB-B0B4-0A8E0F0C872D}" dt="2022-10-12T12:45:15.880" v="376" actId="47"/>
          <pc:sldLayoutMkLst>
            <pc:docMk/>
            <pc:sldMasterMk cId="2779033764" sldId="2147483680"/>
            <pc:sldLayoutMk cId="3569202507" sldId="2147483654"/>
          </pc:sldLayoutMkLst>
        </pc:sldLayoutChg>
        <pc:sldLayoutChg chg="add del">
          <pc:chgData name="Pascalle Cup" userId="abbe84a0-611b-406e-b251-e8b4b71c069a" providerId="ADAL" clId="{E0C5AC15-2CBD-41BB-B0B4-0A8E0F0C872D}" dt="2022-10-12T12:45:15.880" v="376" actId="47"/>
          <pc:sldLayoutMkLst>
            <pc:docMk/>
            <pc:sldMasterMk cId="2779033764" sldId="2147483680"/>
            <pc:sldLayoutMk cId="3042041125" sldId="2147483678"/>
          </pc:sldLayoutMkLst>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hyperlink" Target="https://www.stimulansz.nl/jeugdwet-jeugdhulp-gemeenten/" TargetMode="External"/><Relationship Id="rId2" Type="http://schemas.openxmlformats.org/officeDocument/2006/relationships/hyperlink" Target="https://www.stimulansz.nl/participatiewet-overzicht/" TargetMode="External"/><Relationship Id="rId1" Type="http://schemas.openxmlformats.org/officeDocument/2006/relationships/hyperlink" Target="https://www.stimulansz.nl/wet-maatschappelijke-ondersteuning-2015/" TargetMode="External"/><Relationship Id="rId5" Type="http://schemas.openxmlformats.org/officeDocument/2006/relationships/hyperlink" Target="https://www.stimulansz.nl/passend-onderwijs/" TargetMode="External"/><Relationship Id="rId4" Type="http://schemas.openxmlformats.org/officeDocument/2006/relationships/hyperlink" Target="https://www.stimulansz.nl/gemeentelijke-schuldhulpverlening-minnelijk-traject-wsnp/"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stimulansz.nl/jeugdwet-jeugdhulp-gemeenten/" TargetMode="External"/><Relationship Id="rId2" Type="http://schemas.openxmlformats.org/officeDocument/2006/relationships/hyperlink" Target="https://www.stimulansz.nl/participatiewet-overzicht/" TargetMode="External"/><Relationship Id="rId1" Type="http://schemas.openxmlformats.org/officeDocument/2006/relationships/hyperlink" Target="https://www.stimulansz.nl/wet-maatschappelijke-ondersteuning-2015/" TargetMode="External"/><Relationship Id="rId5" Type="http://schemas.openxmlformats.org/officeDocument/2006/relationships/hyperlink" Target="https://www.stimulansz.nl/passend-onderwijs/" TargetMode="External"/><Relationship Id="rId4" Type="http://schemas.openxmlformats.org/officeDocument/2006/relationships/hyperlink" Target="https://www.stimulansz.nl/gemeentelijke-schuldhulpverlening-minnelijk-traject-wsnp/"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AAFE53-2C96-4657-93B3-59067BD97E5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E5E85D8-3936-4B83-AA69-3ABAC1EC68FC}">
      <dgm:prSet/>
      <dgm:spPr/>
      <dgm:t>
        <a:bodyPr/>
        <a:lstStyle/>
        <a:p>
          <a:r>
            <a:rPr lang="nl-NL" dirty="0"/>
            <a:t>Blok 1: Theorie: beleid en geldstromen in sociale domein </a:t>
          </a:r>
          <a:endParaRPr lang="en-US" dirty="0"/>
        </a:p>
      </dgm:t>
    </dgm:pt>
    <dgm:pt modelId="{F35971E4-D2BD-4B0D-A167-048579FD4F60}" type="parTrans" cxnId="{C9C4AAD5-800D-46D9-8862-FCC5BC3F6E70}">
      <dgm:prSet/>
      <dgm:spPr/>
      <dgm:t>
        <a:bodyPr/>
        <a:lstStyle/>
        <a:p>
          <a:endParaRPr lang="en-US"/>
        </a:p>
      </dgm:t>
    </dgm:pt>
    <dgm:pt modelId="{6B5F0CA9-5625-4ED8-BF3F-180427F41149}" type="sibTrans" cxnId="{C9C4AAD5-800D-46D9-8862-FCC5BC3F6E70}">
      <dgm:prSet/>
      <dgm:spPr/>
      <dgm:t>
        <a:bodyPr/>
        <a:lstStyle/>
        <a:p>
          <a:endParaRPr lang="en-US"/>
        </a:p>
      </dgm:t>
    </dgm:pt>
    <dgm:pt modelId="{0B565B78-F544-484D-BE43-B6C3C1D12BC5}">
      <dgm:prSet/>
      <dgm:spPr/>
      <dgm:t>
        <a:bodyPr/>
        <a:lstStyle/>
        <a:p>
          <a:r>
            <a:rPr lang="nl-NL" dirty="0"/>
            <a:t>Sociale basis</a:t>
          </a:r>
          <a:endParaRPr lang="en-US" dirty="0"/>
        </a:p>
      </dgm:t>
    </dgm:pt>
    <dgm:pt modelId="{74F2F11F-8A49-41A2-BA60-D893CF2B53BB}" type="parTrans" cxnId="{F949D859-005E-40B3-A7B0-E1C762A3579F}">
      <dgm:prSet/>
      <dgm:spPr/>
      <dgm:t>
        <a:bodyPr/>
        <a:lstStyle/>
        <a:p>
          <a:endParaRPr lang="en-US"/>
        </a:p>
      </dgm:t>
    </dgm:pt>
    <dgm:pt modelId="{D79CDD35-5A94-42C3-AECD-48BFFE507F73}" type="sibTrans" cxnId="{F949D859-005E-40B3-A7B0-E1C762A3579F}">
      <dgm:prSet/>
      <dgm:spPr/>
      <dgm:t>
        <a:bodyPr/>
        <a:lstStyle/>
        <a:p>
          <a:endParaRPr lang="en-US"/>
        </a:p>
      </dgm:t>
    </dgm:pt>
    <dgm:pt modelId="{A6D10DC5-5870-437A-82CA-B41087678287}">
      <dgm:prSet/>
      <dgm:spPr/>
      <dgm:t>
        <a:bodyPr/>
        <a:lstStyle/>
        <a:p>
          <a:r>
            <a:rPr lang="nl-NL" dirty="0"/>
            <a:t>Sociale domein &amp; leefbaarheid</a:t>
          </a:r>
          <a:endParaRPr lang="en-US" dirty="0"/>
        </a:p>
      </dgm:t>
    </dgm:pt>
    <dgm:pt modelId="{2EA9009E-EF1A-40BC-824C-97949284F9D9}" type="parTrans" cxnId="{636CC00D-11E8-4B4C-AC74-38AE28743DD4}">
      <dgm:prSet/>
      <dgm:spPr/>
      <dgm:t>
        <a:bodyPr/>
        <a:lstStyle/>
        <a:p>
          <a:endParaRPr lang="en-US"/>
        </a:p>
      </dgm:t>
    </dgm:pt>
    <dgm:pt modelId="{5AC5DCC8-5A3E-488B-9E7E-09D5AC702E62}" type="sibTrans" cxnId="{636CC00D-11E8-4B4C-AC74-38AE28743DD4}">
      <dgm:prSet/>
      <dgm:spPr/>
      <dgm:t>
        <a:bodyPr/>
        <a:lstStyle/>
        <a:p>
          <a:endParaRPr lang="en-US"/>
        </a:p>
      </dgm:t>
    </dgm:pt>
    <dgm:pt modelId="{D91D9F2E-C18D-4A03-88C2-59286628BEDC}">
      <dgm:prSet/>
      <dgm:spPr/>
      <dgm:t>
        <a:bodyPr/>
        <a:lstStyle/>
        <a:p>
          <a:r>
            <a:rPr lang="nl-NL" dirty="0"/>
            <a:t>Blok 2: Feedbackfriends</a:t>
          </a:r>
          <a:endParaRPr lang="en-US" dirty="0"/>
        </a:p>
      </dgm:t>
    </dgm:pt>
    <dgm:pt modelId="{DFBF9459-5244-4D91-B346-473F7D53935F}" type="parTrans" cxnId="{1E14C6AD-8BAA-4DD8-9793-2AC04B5E349F}">
      <dgm:prSet/>
      <dgm:spPr/>
      <dgm:t>
        <a:bodyPr/>
        <a:lstStyle/>
        <a:p>
          <a:endParaRPr lang="en-US"/>
        </a:p>
      </dgm:t>
    </dgm:pt>
    <dgm:pt modelId="{A9D76501-A28F-4813-97F7-FD94DCA0FAD1}" type="sibTrans" cxnId="{1E14C6AD-8BAA-4DD8-9793-2AC04B5E349F}">
      <dgm:prSet/>
      <dgm:spPr/>
      <dgm:t>
        <a:bodyPr/>
        <a:lstStyle/>
        <a:p>
          <a:endParaRPr lang="en-US"/>
        </a:p>
      </dgm:t>
    </dgm:pt>
    <dgm:pt modelId="{62AEC863-1E02-4203-9CA0-A69C2248C995}">
      <dgm:prSet/>
      <dgm:spPr/>
      <dgm:t>
        <a:bodyPr/>
        <a:lstStyle/>
        <a:p>
          <a:r>
            <a:rPr lang="nl-NL"/>
            <a:t>Blok 3: de Buurttuin </a:t>
          </a:r>
          <a:endParaRPr lang="en-US"/>
        </a:p>
      </dgm:t>
    </dgm:pt>
    <dgm:pt modelId="{1CFE425D-9322-4A64-A54C-7FBB83EDAEF2}" type="parTrans" cxnId="{CB82444D-C54F-480B-9F04-AA57A520AC2A}">
      <dgm:prSet/>
      <dgm:spPr/>
      <dgm:t>
        <a:bodyPr/>
        <a:lstStyle/>
        <a:p>
          <a:endParaRPr lang="en-US"/>
        </a:p>
      </dgm:t>
    </dgm:pt>
    <dgm:pt modelId="{281FB8D1-C1CD-45D7-A254-0F10F482F631}" type="sibTrans" cxnId="{CB82444D-C54F-480B-9F04-AA57A520AC2A}">
      <dgm:prSet/>
      <dgm:spPr/>
      <dgm:t>
        <a:bodyPr/>
        <a:lstStyle/>
        <a:p>
          <a:endParaRPr lang="en-US"/>
        </a:p>
      </dgm:t>
    </dgm:pt>
    <dgm:pt modelId="{55F6284F-0BBD-4C35-AE5C-423A0DAD006F}">
      <dgm:prSet/>
      <dgm:spPr/>
      <dgm:t>
        <a:bodyPr/>
        <a:lstStyle/>
        <a:p>
          <a:r>
            <a:rPr lang="nl-NL" dirty="0"/>
            <a:t>Subsidie aanvraag: waarom, wanneer en het proces</a:t>
          </a:r>
          <a:endParaRPr lang="en-US" dirty="0"/>
        </a:p>
      </dgm:t>
    </dgm:pt>
    <dgm:pt modelId="{2252BDD1-5800-4720-B3F3-7E45BA11D931}" type="parTrans" cxnId="{ADF75B84-A500-4274-AC7F-D720AD9762A8}">
      <dgm:prSet/>
      <dgm:spPr/>
      <dgm:t>
        <a:bodyPr/>
        <a:lstStyle/>
        <a:p>
          <a:endParaRPr lang="nl-NL"/>
        </a:p>
      </dgm:t>
    </dgm:pt>
    <dgm:pt modelId="{C3182907-91C2-4E79-B267-1F9ADEE26FF6}" type="sibTrans" cxnId="{ADF75B84-A500-4274-AC7F-D720AD9762A8}">
      <dgm:prSet/>
      <dgm:spPr/>
      <dgm:t>
        <a:bodyPr/>
        <a:lstStyle/>
        <a:p>
          <a:endParaRPr lang="nl-NL"/>
        </a:p>
      </dgm:t>
    </dgm:pt>
    <dgm:pt modelId="{B6DD6873-3F21-4904-A9A8-54041E1E75DD}" type="pres">
      <dgm:prSet presAssocID="{FCAAFE53-2C96-4657-93B3-59067BD97E52}" presName="linear" presStyleCnt="0">
        <dgm:presLayoutVars>
          <dgm:animLvl val="lvl"/>
          <dgm:resizeHandles val="exact"/>
        </dgm:presLayoutVars>
      </dgm:prSet>
      <dgm:spPr/>
    </dgm:pt>
    <dgm:pt modelId="{B2AE4304-F27A-452C-8D01-92A1F5133EA7}" type="pres">
      <dgm:prSet presAssocID="{8E5E85D8-3936-4B83-AA69-3ABAC1EC68FC}" presName="parentText" presStyleLbl="node1" presStyleIdx="0" presStyleCnt="3">
        <dgm:presLayoutVars>
          <dgm:chMax val="0"/>
          <dgm:bulletEnabled val="1"/>
        </dgm:presLayoutVars>
      </dgm:prSet>
      <dgm:spPr/>
    </dgm:pt>
    <dgm:pt modelId="{8D3CC30A-FADA-4EBA-B543-8DDB96F5D8E2}" type="pres">
      <dgm:prSet presAssocID="{8E5E85D8-3936-4B83-AA69-3ABAC1EC68FC}" presName="childText" presStyleLbl="revTx" presStyleIdx="0" presStyleCnt="1">
        <dgm:presLayoutVars>
          <dgm:bulletEnabled val="1"/>
        </dgm:presLayoutVars>
      </dgm:prSet>
      <dgm:spPr/>
    </dgm:pt>
    <dgm:pt modelId="{F55876F9-495E-48B2-927F-4CD6852DC4BA}" type="pres">
      <dgm:prSet presAssocID="{D91D9F2E-C18D-4A03-88C2-59286628BEDC}" presName="parentText" presStyleLbl="node1" presStyleIdx="1" presStyleCnt="3">
        <dgm:presLayoutVars>
          <dgm:chMax val="0"/>
          <dgm:bulletEnabled val="1"/>
        </dgm:presLayoutVars>
      </dgm:prSet>
      <dgm:spPr/>
    </dgm:pt>
    <dgm:pt modelId="{B6A21ACE-4850-4A3C-8230-7C5925AB69BF}" type="pres">
      <dgm:prSet presAssocID="{A9D76501-A28F-4813-97F7-FD94DCA0FAD1}" presName="spacer" presStyleCnt="0"/>
      <dgm:spPr/>
    </dgm:pt>
    <dgm:pt modelId="{C1AA00A5-7A56-4A4A-86EB-C9E8E39DC99F}" type="pres">
      <dgm:prSet presAssocID="{62AEC863-1E02-4203-9CA0-A69C2248C995}" presName="parentText" presStyleLbl="node1" presStyleIdx="2" presStyleCnt="3">
        <dgm:presLayoutVars>
          <dgm:chMax val="0"/>
          <dgm:bulletEnabled val="1"/>
        </dgm:presLayoutVars>
      </dgm:prSet>
      <dgm:spPr/>
    </dgm:pt>
  </dgm:ptLst>
  <dgm:cxnLst>
    <dgm:cxn modelId="{95DF8D02-60CF-4392-A3D4-CD0BC054A4DA}" type="presOf" srcId="{55F6284F-0BBD-4C35-AE5C-423A0DAD006F}" destId="{8D3CC30A-FADA-4EBA-B543-8DDB96F5D8E2}" srcOrd="0" destOrd="2" presId="urn:microsoft.com/office/officeart/2005/8/layout/vList2"/>
    <dgm:cxn modelId="{636CC00D-11E8-4B4C-AC74-38AE28743DD4}" srcId="{8E5E85D8-3936-4B83-AA69-3ABAC1EC68FC}" destId="{A6D10DC5-5870-437A-82CA-B41087678287}" srcOrd="1" destOrd="0" parTransId="{2EA9009E-EF1A-40BC-824C-97949284F9D9}" sibTransId="{5AC5DCC8-5A3E-488B-9E7E-09D5AC702E62}"/>
    <dgm:cxn modelId="{69A53760-F1E3-42BA-8D1C-56BB7C8438A7}" type="presOf" srcId="{8E5E85D8-3936-4B83-AA69-3ABAC1EC68FC}" destId="{B2AE4304-F27A-452C-8D01-92A1F5133EA7}" srcOrd="0" destOrd="0" presId="urn:microsoft.com/office/officeart/2005/8/layout/vList2"/>
    <dgm:cxn modelId="{A864A66C-AF15-4D72-97E3-6C5339022299}" type="presOf" srcId="{62AEC863-1E02-4203-9CA0-A69C2248C995}" destId="{C1AA00A5-7A56-4A4A-86EB-C9E8E39DC99F}" srcOrd="0" destOrd="0" presId="urn:microsoft.com/office/officeart/2005/8/layout/vList2"/>
    <dgm:cxn modelId="{CB82444D-C54F-480B-9F04-AA57A520AC2A}" srcId="{FCAAFE53-2C96-4657-93B3-59067BD97E52}" destId="{62AEC863-1E02-4203-9CA0-A69C2248C995}" srcOrd="2" destOrd="0" parTransId="{1CFE425D-9322-4A64-A54C-7FBB83EDAEF2}" sibTransId="{281FB8D1-C1CD-45D7-A254-0F10F482F631}"/>
    <dgm:cxn modelId="{9B83E14F-0764-45BC-9450-2A027CB450B7}" type="presOf" srcId="{FCAAFE53-2C96-4657-93B3-59067BD97E52}" destId="{B6DD6873-3F21-4904-A9A8-54041E1E75DD}" srcOrd="0" destOrd="0" presId="urn:microsoft.com/office/officeart/2005/8/layout/vList2"/>
    <dgm:cxn modelId="{F949D859-005E-40B3-A7B0-E1C762A3579F}" srcId="{8E5E85D8-3936-4B83-AA69-3ABAC1EC68FC}" destId="{0B565B78-F544-484D-BE43-B6C3C1D12BC5}" srcOrd="0" destOrd="0" parTransId="{74F2F11F-8A49-41A2-BA60-D893CF2B53BB}" sibTransId="{D79CDD35-5A94-42C3-AECD-48BFFE507F73}"/>
    <dgm:cxn modelId="{ADF75B84-A500-4274-AC7F-D720AD9762A8}" srcId="{8E5E85D8-3936-4B83-AA69-3ABAC1EC68FC}" destId="{55F6284F-0BBD-4C35-AE5C-423A0DAD006F}" srcOrd="2" destOrd="0" parTransId="{2252BDD1-5800-4720-B3F3-7E45BA11D931}" sibTransId="{C3182907-91C2-4E79-B267-1F9ADEE26FF6}"/>
    <dgm:cxn modelId="{1E14C6AD-8BAA-4DD8-9793-2AC04B5E349F}" srcId="{FCAAFE53-2C96-4657-93B3-59067BD97E52}" destId="{D91D9F2E-C18D-4A03-88C2-59286628BEDC}" srcOrd="1" destOrd="0" parTransId="{DFBF9459-5244-4D91-B346-473F7D53935F}" sibTransId="{A9D76501-A28F-4813-97F7-FD94DCA0FAD1}"/>
    <dgm:cxn modelId="{9C5A15B4-CCAA-4ABC-8D03-60D1835A8A12}" type="presOf" srcId="{A6D10DC5-5870-437A-82CA-B41087678287}" destId="{8D3CC30A-FADA-4EBA-B543-8DDB96F5D8E2}" srcOrd="0" destOrd="1" presId="urn:microsoft.com/office/officeart/2005/8/layout/vList2"/>
    <dgm:cxn modelId="{1793F8B9-A8D7-4184-B0CA-3F79E3254004}" type="presOf" srcId="{0B565B78-F544-484D-BE43-B6C3C1D12BC5}" destId="{8D3CC30A-FADA-4EBA-B543-8DDB96F5D8E2}" srcOrd="0" destOrd="0" presId="urn:microsoft.com/office/officeart/2005/8/layout/vList2"/>
    <dgm:cxn modelId="{BDD239BA-7197-4F6A-A52A-23F50C525553}" type="presOf" srcId="{D91D9F2E-C18D-4A03-88C2-59286628BEDC}" destId="{F55876F9-495E-48B2-927F-4CD6852DC4BA}" srcOrd="0" destOrd="0" presId="urn:microsoft.com/office/officeart/2005/8/layout/vList2"/>
    <dgm:cxn modelId="{C9C4AAD5-800D-46D9-8862-FCC5BC3F6E70}" srcId="{FCAAFE53-2C96-4657-93B3-59067BD97E52}" destId="{8E5E85D8-3936-4B83-AA69-3ABAC1EC68FC}" srcOrd="0" destOrd="0" parTransId="{F35971E4-D2BD-4B0D-A167-048579FD4F60}" sibTransId="{6B5F0CA9-5625-4ED8-BF3F-180427F41149}"/>
    <dgm:cxn modelId="{80A48A32-7A75-4C54-A8D5-E6379D079A9D}" type="presParOf" srcId="{B6DD6873-3F21-4904-A9A8-54041E1E75DD}" destId="{B2AE4304-F27A-452C-8D01-92A1F5133EA7}" srcOrd="0" destOrd="0" presId="urn:microsoft.com/office/officeart/2005/8/layout/vList2"/>
    <dgm:cxn modelId="{EBC9A9FE-11B5-4D42-B58F-5F6E186BC2FE}" type="presParOf" srcId="{B6DD6873-3F21-4904-A9A8-54041E1E75DD}" destId="{8D3CC30A-FADA-4EBA-B543-8DDB96F5D8E2}" srcOrd="1" destOrd="0" presId="urn:microsoft.com/office/officeart/2005/8/layout/vList2"/>
    <dgm:cxn modelId="{28F8A82C-E832-4D6D-8295-1EE7F7C91AC5}" type="presParOf" srcId="{B6DD6873-3F21-4904-A9A8-54041E1E75DD}" destId="{F55876F9-495E-48B2-927F-4CD6852DC4BA}" srcOrd="2" destOrd="0" presId="urn:microsoft.com/office/officeart/2005/8/layout/vList2"/>
    <dgm:cxn modelId="{38A90C57-C7C4-478A-9409-C933611EB408}" type="presParOf" srcId="{B6DD6873-3F21-4904-A9A8-54041E1E75DD}" destId="{B6A21ACE-4850-4A3C-8230-7C5925AB69BF}" srcOrd="3" destOrd="0" presId="urn:microsoft.com/office/officeart/2005/8/layout/vList2"/>
    <dgm:cxn modelId="{9B364F57-7A94-4BA5-9BEA-B9BA03C03ED4}" type="presParOf" srcId="{B6DD6873-3F21-4904-A9A8-54041E1E75DD}" destId="{C1AA00A5-7A56-4A4A-86EB-C9E8E39DC99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7545E7-014E-4AF9-B81C-894D7536525B}" type="doc">
      <dgm:prSet loTypeId="urn:microsoft.com/office/officeart/2005/8/layout/vProcess5" loCatId="process" qsTypeId="urn:microsoft.com/office/officeart/2005/8/quickstyle/simple2" qsCatId="simple" csTypeId="urn:microsoft.com/office/officeart/2005/8/colors/colorful2" csCatId="colorful"/>
      <dgm:spPr/>
      <dgm:t>
        <a:bodyPr/>
        <a:lstStyle/>
        <a:p>
          <a:endParaRPr lang="en-US"/>
        </a:p>
      </dgm:t>
    </dgm:pt>
    <dgm:pt modelId="{665E0761-CFF5-4AA4-A03B-CCF870867B5A}">
      <dgm:prSet/>
      <dgm:spPr/>
      <dgm:t>
        <a:bodyPr/>
        <a:lstStyle/>
        <a:p>
          <a:r>
            <a:rPr lang="nl-NL" b="0" i="0" dirty="0"/>
            <a:t>Onder de term ‘sociaal domein’ verstaan we alle inspanningen die de gemeente verricht rond werk, participatie en zelfredzaamheid, zorg en jeugd, op basis van de </a:t>
          </a:r>
          <a:r>
            <a:rPr lang="nl-NL" b="0" i="0" dirty="0" err="1">
              <a:hlinkClick xmlns:r="http://schemas.openxmlformats.org/officeDocument/2006/relationships" r:id="rId1"/>
            </a:rPr>
            <a:t>Wmo</a:t>
          </a:r>
          <a:r>
            <a:rPr lang="nl-NL" b="0" i="0" dirty="0">
              <a:hlinkClick xmlns:r="http://schemas.openxmlformats.org/officeDocument/2006/relationships" r:id="rId1"/>
            </a:rPr>
            <a:t> 2015</a:t>
          </a:r>
          <a:r>
            <a:rPr lang="nl-NL" b="0" i="0" dirty="0"/>
            <a:t>, de </a:t>
          </a:r>
          <a:r>
            <a:rPr lang="nl-NL" b="0" i="0" dirty="0">
              <a:hlinkClick xmlns:r="http://schemas.openxmlformats.org/officeDocument/2006/relationships" r:id="rId2"/>
            </a:rPr>
            <a:t>Participatiewet</a:t>
          </a:r>
          <a:r>
            <a:rPr lang="nl-NL" b="0" i="0" dirty="0"/>
            <a:t>, </a:t>
          </a:r>
          <a:r>
            <a:rPr lang="nl-NL" b="0" i="0" dirty="0">
              <a:hlinkClick xmlns:r="http://schemas.openxmlformats.org/officeDocument/2006/relationships" r:id="rId3"/>
            </a:rPr>
            <a:t>Jeugdwet</a:t>
          </a:r>
          <a:r>
            <a:rPr lang="nl-NL" b="0" i="0" dirty="0"/>
            <a:t> en de </a:t>
          </a:r>
          <a:r>
            <a:rPr lang="nl-NL" b="0" i="0" dirty="0">
              <a:hlinkClick xmlns:r="http://schemas.openxmlformats.org/officeDocument/2006/relationships" r:id="rId4"/>
            </a:rPr>
            <a:t>Wet gemeentelijke schuldhulpverlening</a:t>
          </a:r>
          <a:r>
            <a:rPr lang="nl-NL" b="0" i="0" dirty="0"/>
            <a:t>. </a:t>
          </a:r>
          <a:endParaRPr lang="en-US" dirty="0"/>
        </a:p>
      </dgm:t>
    </dgm:pt>
    <dgm:pt modelId="{7B47CBFF-5616-4B49-AC53-94165CB1090D}" type="parTrans" cxnId="{74D7EB65-0063-4933-809F-D6D6FFD699E7}">
      <dgm:prSet/>
      <dgm:spPr/>
      <dgm:t>
        <a:bodyPr/>
        <a:lstStyle/>
        <a:p>
          <a:endParaRPr lang="en-US"/>
        </a:p>
      </dgm:t>
    </dgm:pt>
    <dgm:pt modelId="{504E864A-AC55-4E7A-8098-C60680279AED}" type="sibTrans" cxnId="{74D7EB65-0063-4933-809F-D6D6FFD699E7}">
      <dgm:prSet/>
      <dgm:spPr/>
      <dgm:t>
        <a:bodyPr/>
        <a:lstStyle/>
        <a:p>
          <a:endParaRPr lang="en-US"/>
        </a:p>
      </dgm:t>
    </dgm:pt>
    <dgm:pt modelId="{A4907783-3F12-4371-AFD8-63894A4D9040}">
      <dgm:prSet/>
      <dgm:spPr/>
      <dgm:t>
        <a:bodyPr/>
        <a:lstStyle/>
        <a:p>
          <a:r>
            <a:rPr lang="nl-NL" b="0" i="0"/>
            <a:t>In de ruime, integrale zin van het woord vallen onder ‘sociaal domein’ ook alle aanverwante taken. Zoals handhaving bij leerplicht, het voorkomen van vroegtijdig schoolverlaten, </a:t>
          </a:r>
          <a:r>
            <a:rPr lang="nl-NL" b="0" i="0">
              <a:hlinkClick xmlns:r="http://schemas.openxmlformats.org/officeDocument/2006/relationships" r:id="rId5"/>
            </a:rPr>
            <a:t>passend onderwijs</a:t>
          </a:r>
          <a:r>
            <a:rPr lang="nl-NL" b="0" i="0"/>
            <a:t>, leerlingenvervoer, de reguliere en bijzondere bijstand, schuldhulpverlening en (jeugd)gezondheidzorg.</a:t>
          </a:r>
          <a:endParaRPr lang="en-US"/>
        </a:p>
      </dgm:t>
    </dgm:pt>
    <dgm:pt modelId="{10279842-B911-4896-850D-E22FB205C904}" type="parTrans" cxnId="{0FF6A356-76CA-4FED-BB48-184A60949D85}">
      <dgm:prSet/>
      <dgm:spPr/>
      <dgm:t>
        <a:bodyPr/>
        <a:lstStyle/>
        <a:p>
          <a:endParaRPr lang="en-US"/>
        </a:p>
      </dgm:t>
    </dgm:pt>
    <dgm:pt modelId="{5F8B7058-5A85-4A53-98B5-077538A559AF}" type="sibTrans" cxnId="{0FF6A356-76CA-4FED-BB48-184A60949D85}">
      <dgm:prSet/>
      <dgm:spPr/>
      <dgm:t>
        <a:bodyPr/>
        <a:lstStyle/>
        <a:p>
          <a:endParaRPr lang="en-US"/>
        </a:p>
      </dgm:t>
    </dgm:pt>
    <dgm:pt modelId="{60BD85E3-5ED1-4979-8244-5931A5246C04}" type="pres">
      <dgm:prSet presAssocID="{737545E7-014E-4AF9-B81C-894D7536525B}" presName="outerComposite" presStyleCnt="0">
        <dgm:presLayoutVars>
          <dgm:chMax val="5"/>
          <dgm:dir/>
          <dgm:resizeHandles val="exact"/>
        </dgm:presLayoutVars>
      </dgm:prSet>
      <dgm:spPr/>
    </dgm:pt>
    <dgm:pt modelId="{D0376CA0-E844-41B0-9E4F-8FF7F0BDAA0D}" type="pres">
      <dgm:prSet presAssocID="{737545E7-014E-4AF9-B81C-894D7536525B}" presName="dummyMaxCanvas" presStyleCnt="0">
        <dgm:presLayoutVars/>
      </dgm:prSet>
      <dgm:spPr/>
    </dgm:pt>
    <dgm:pt modelId="{DC03F5AD-4F24-444C-A395-19B66AF30EDC}" type="pres">
      <dgm:prSet presAssocID="{737545E7-014E-4AF9-B81C-894D7536525B}" presName="TwoNodes_1" presStyleLbl="node1" presStyleIdx="0" presStyleCnt="2">
        <dgm:presLayoutVars>
          <dgm:bulletEnabled val="1"/>
        </dgm:presLayoutVars>
      </dgm:prSet>
      <dgm:spPr/>
    </dgm:pt>
    <dgm:pt modelId="{AA7274F0-45E5-443C-8538-DABF23DA58F5}" type="pres">
      <dgm:prSet presAssocID="{737545E7-014E-4AF9-B81C-894D7536525B}" presName="TwoNodes_2" presStyleLbl="node1" presStyleIdx="1" presStyleCnt="2">
        <dgm:presLayoutVars>
          <dgm:bulletEnabled val="1"/>
        </dgm:presLayoutVars>
      </dgm:prSet>
      <dgm:spPr/>
    </dgm:pt>
    <dgm:pt modelId="{ECF3B627-0B12-4655-B7A1-3E3949823095}" type="pres">
      <dgm:prSet presAssocID="{737545E7-014E-4AF9-B81C-894D7536525B}" presName="TwoConn_1-2" presStyleLbl="fgAccFollowNode1" presStyleIdx="0" presStyleCnt="1">
        <dgm:presLayoutVars>
          <dgm:bulletEnabled val="1"/>
        </dgm:presLayoutVars>
      </dgm:prSet>
      <dgm:spPr/>
    </dgm:pt>
    <dgm:pt modelId="{3FAFAD32-9CDE-4DEC-8B03-0654625A523D}" type="pres">
      <dgm:prSet presAssocID="{737545E7-014E-4AF9-B81C-894D7536525B}" presName="TwoNodes_1_text" presStyleLbl="node1" presStyleIdx="1" presStyleCnt="2">
        <dgm:presLayoutVars>
          <dgm:bulletEnabled val="1"/>
        </dgm:presLayoutVars>
      </dgm:prSet>
      <dgm:spPr/>
    </dgm:pt>
    <dgm:pt modelId="{CCCF8CE1-80D5-4E69-9388-455BB7918D43}" type="pres">
      <dgm:prSet presAssocID="{737545E7-014E-4AF9-B81C-894D7536525B}" presName="TwoNodes_2_text" presStyleLbl="node1" presStyleIdx="1" presStyleCnt="2">
        <dgm:presLayoutVars>
          <dgm:bulletEnabled val="1"/>
        </dgm:presLayoutVars>
      </dgm:prSet>
      <dgm:spPr/>
    </dgm:pt>
  </dgm:ptLst>
  <dgm:cxnLst>
    <dgm:cxn modelId="{DA4A0705-721D-48AD-AA18-5A282D966BF8}" type="presOf" srcId="{665E0761-CFF5-4AA4-A03B-CCF870867B5A}" destId="{DC03F5AD-4F24-444C-A395-19B66AF30EDC}" srcOrd="0" destOrd="0" presId="urn:microsoft.com/office/officeart/2005/8/layout/vProcess5"/>
    <dgm:cxn modelId="{A5B21C3D-0F96-4BE9-AA3F-47771E726E46}" type="presOf" srcId="{665E0761-CFF5-4AA4-A03B-CCF870867B5A}" destId="{3FAFAD32-9CDE-4DEC-8B03-0654625A523D}" srcOrd="1" destOrd="0" presId="urn:microsoft.com/office/officeart/2005/8/layout/vProcess5"/>
    <dgm:cxn modelId="{74D7EB65-0063-4933-809F-D6D6FFD699E7}" srcId="{737545E7-014E-4AF9-B81C-894D7536525B}" destId="{665E0761-CFF5-4AA4-A03B-CCF870867B5A}" srcOrd="0" destOrd="0" parTransId="{7B47CBFF-5616-4B49-AC53-94165CB1090D}" sibTransId="{504E864A-AC55-4E7A-8098-C60680279AED}"/>
    <dgm:cxn modelId="{0FF6A356-76CA-4FED-BB48-184A60949D85}" srcId="{737545E7-014E-4AF9-B81C-894D7536525B}" destId="{A4907783-3F12-4371-AFD8-63894A4D9040}" srcOrd="1" destOrd="0" parTransId="{10279842-B911-4896-850D-E22FB205C904}" sibTransId="{5F8B7058-5A85-4A53-98B5-077538A559AF}"/>
    <dgm:cxn modelId="{C2B1B391-368F-4CDA-B8EE-F143AA699BEA}" type="presOf" srcId="{A4907783-3F12-4371-AFD8-63894A4D9040}" destId="{CCCF8CE1-80D5-4E69-9388-455BB7918D43}" srcOrd="1" destOrd="0" presId="urn:microsoft.com/office/officeart/2005/8/layout/vProcess5"/>
    <dgm:cxn modelId="{4A497CAA-F1CF-4371-9D60-E41602A44019}" type="presOf" srcId="{737545E7-014E-4AF9-B81C-894D7536525B}" destId="{60BD85E3-5ED1-4979-8244-5931A5246C04}" srcOrd="0" destOrd="0" presId="urn:microsoft.com/office/officeart/2005/8/layout/vProcess5"/>
    <dgm:cxn modelId="{1C0ADDE2-433B-48C4-BAE4-7E95CF6F4462}" type="presOf" srcId="{A4907783-3F12-4371-AFD8-63894A4D9040}" destId="{AA7274F0-45E5-443C-8538-DABF23DA58F5}" srcOrd="0" destOrd="0" presId="urn:microsoft.com/office/officeart/2005/8/layout/vProcess5"/>
    <dgm:cxn modelId="{8C2911F8-45C2-432A-ABEF-B15841F6583F}" type="presOf" srcId="{504E864A-AC55-4E7A-8098-C60680279AED}" destId="{ECF3B627-0B12-4655-B7A1-3E3949823095}" srcOrd="0" destOrd="0" presId="urn:microsoft.com/office/officeart/2005/8/layout/vProcess5"/>
    <dgm:cxn modelId="{09370E38-65AD-4087-B3F6-CD0C3BCA86DF}" type="presParOf" srcId="{60BD85E3-5ED1-4979-8244-5931A5246C04}" destId="{D0376CA0-E844-41B0-9E4F-8FF7F0BDAA0D}" srcOrd="0" destOrd="0" presId="urn:microsoft.com/office/officeart/2005/8/layout/vProcess5"/>
    <dgm:cxn modelId="{C3DE2C60-94F0-4F85-8A98-FEC91635C3BA}" type="presParOf" srcId="{60BD85E3-5ED1-4979-8244-5931A5246C04}" destId="{DC03F5AD-4F24-444C-A395-19B66AF30EDC}" srcOrd="1" destOrd="0" presId="urn:microsoft.com/office/officeart/2005/8/layout/vProcess5"/>
    <dgm:cxn modelId="{900DD458-23E5-4929-BCB0-8B8C3CBBEA61}" type="presParOf" srcId="{60BD85E3-5ED1-4979-8244-5931A5246C04}" destId="{AA7274F0-45E5-443C-8538-DABF23DA58F5}" srcOrd="2" destOrd="0" presId="urn:microsoft.com/office/officeart/2005/8/layout/vProcess5"/>
    <dgm:cxn modelId="{ADEB9C41-2542-401E-85FB-2C6008D7834C}" type="presParOf" srcId="{60BD85E3-5ED1-4979-8244-5931A5246C04}" destId="{ECF3B627-0B12-4655-B7A1-3E3949823095}" srcOrd="3" destOrd="0" presId="urn:microsoft.com/office/officeart/2005/8/layout/vProcess5"/>
    <dgm:cxn modelId="{CBDC7EFB-C5A3-4B28-9660-0418EDE0AC6B}" type="presParOf" srcId="{60BD85E3-5ED1-4979-8244-5931A5246C04}" destId="{3FAFAD32-9CDE-4DEC-8B03-0654625A523D}" srcOrd="4" destOrd="0" presId="urn:microsoft.com/office/officeart/2005/8/layout/vProcess5"/>
    <dgm:cxn modelId="{960FE637-40BB-49C3-96CA-FBCFCF284ED6}" type="presParOf" srcId="{60BD85E3-5ED1-4979-8244-5931A5246C04}" destId="{CCCF8CE1-80D5-4E69-9388-455BB7918D43}"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E4304-F27A-452C-8D01-92A1F5133EA7}">
      <dsp:nvSpPr>
        <dsp:cNvPr id="0" name=""/>
        <dsp:cNvSpPr/>
      </dsp:nvSpPr>
      <dsp:spPr>
        <a:xfrm>
          <a:off x="0" y="71851"/>
          <a:ext cx="6263640" cy="1233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dirty="0"/>
            <a:t>Blok 1: Theorie: beleid en geldstromen in sociale domein </a:t>
          </a:r>
          <a:endParaRPr lang="en-US" sz="3100" kern="1200" dirty="0"/>
        </a:p>
      </dsp:txBody>
      <dsp:txXfrm>
        <a:off x="60199" y="132050"/>
        <a:ext cx="6143242" cy="1112781"/>
      </dsp:txXfrm>
    </dsp:sp>
    <dsp:sp modelId="{8D3CC30A-FADA-4EBA-B543-8DDB96F5D8E2}">
      <dsp:nvSpPr>
        <dsp:cNvPr id="0" name=""/>
        <dsp:cNvSpPr/>
      </dsp:nvSpPr>
      <dsp:spPr>
        <a:xfrm>
          <a:off x="0" y="1305031"/>
          <a:ext cx="6263640" cy="1572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nl-NL" sz="2400" kern="1200" dirty="0"/>
            <a:t>Sociale basis</a:t>
          </a:r>
          <a:endParaRPr lang="en-US" sz="2400" kern="1200" dirty="0"/>
        </a:p>
        <a:p>
          <a:pPr marL="228600" lvl="1" indent="-228600" algn="l" defTabSz="1066800">
            <a:lnSpc>
              <a:spcPct val="90000"/>
            </a:lnSpc>
            <a:spcBef>
              <a:spcPct val="0"/>
            </a:spcBef>
            <a:spcAft>
              <a:spcPct val="20000"/>
            </a:spcAft>
            <a:buChar char="•"/>
          </a:pPr>
          <a:r>
            <a:rPr lang="nl-NL" sz="2400" kern="1200" dirty="0"/>
            <a:t>Sociale domein &amp; leefbaarheid</a:t>
          </a:r>
          <a:endParaRPr lang="en-US" sz="2400" kern="1200" dirty="0"/>
        </a:p>
        <a:p>
          <a:pPr marL="228600" lvl="1" indent="-228600" algn="l" defTabSz="1066800">
            <a:lnSpc>
              <a:spcPct val="90000"/>
            </a:lnSpc>
            <a:spcBef>
              <a:spcPct val="0"/>
            </a:spcBef>
            <a:spcAft>
              <a:spcPct val="20000"/>
            </a:spcAft>
            <a:buChar char="•"/>
          </a:pPr>
          <a:r>
            <a:rPr lang="nl-NL" sz="2400" kern="1200" dirty="0"/>
            <a:t>Subsidie aanvraag: waarom, wanneer en het proces</a:t>
          </a:r>
          <a:endParaRPr lang="en-US" sz="2400" kern="1200" dirty="0"/>
        </a:p>
      </dsp:txBody>
      <dsp:txXfrm>
        <a:off x="0" y="1305031"/>
        <a:ext cx="6263640" cy="1572165"/>
      </dsp:txXfrm>
    </dsp:sp>
    <dsp:sp modelId="{F55876F9-495E-48B2-927F-4CD6852DC4BA}">
      <dsp:nvSpPr>
        <dsp:cNvPr id="0" name=""/>
        <dsp:cNvSpPr/>
      </dsp:nvSpPr>
      <dsp:spPr>
        <a:xfrm>
          <a:off x="0" y="2877196"/>
          <a:ext cx="6263640" cy="123317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dirty="0"/>
            <a:t>Blok 2: Feedbackfriends</a:t>
          </a:r>
          <a:endParaRPr lang="en-US" sz="3100" kern="1200" dirty="0"/>
        </a:p>
      </dsp:txBody>
      <dsp:txXfrm>
        <a:off x="60199" y="2937395"/>
        <a:ext cx="6143242" cy="1112781"/>
      </dsp:txXfrm>
    </dsp:sp>
    <dsp:sp modelId="{C1AA00A5-7A56-4A4A-86EB-C9E8E39DC99F}">
      <dsp:nvSpPr>
        <dsp:cNvPr id="0" name=""/>
        <dsp:cNvSpPr/>
      </dsp:nvSpPr>
      <dsp:spPr>
        <a:xfrm>
          <a:off x="0" y="4199656"/>
          <a:ext cx="6263640" cy="12331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Blok 3: de Buurttuin </a:t>
          </a:r>
          <a:endParaRPr lang="en-US" sz="3100" kern="1200"/>
        </a:p>
      </dsp:txBody>
      <dsp:txXfrm>
        <a:off x="60199" y="4259855"/>
        <a:ext cx="6143242" cy="1112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3F5AD-4F24-444C-A395-19B66AF30EDC}">
      <dsp:nvSpPr>
        <dsp:cNvPr id="0" name=""/>
        <dsp:cNvSpPr/>
      </dsp:nvSpPr>
      <dsp:spPr>
        <a:xfrm>
          <a:off x="0" y="0"/>
          <a:ext cx="8938260" cy="195810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0" i="0" kern="1200" dirty="0"/>
            <a:t>Onder de term ‘sociaal domein’ verstaan we alle inspanningen die de gemeente verricht rond werk, participatie en zelfredzaamheid, zorg en jeugd, op basis van de </a:t>
          </a:r>
          <a:r>
            <a:rPr lang="nl-NL" sz="2000" b="0" i="0" kern="1200" dirty="0" err="1">
              <a:hlinkClick xmlns:r="http://schemas.openxmlformats.org/officeDocument/2006/relationships" r:id="rId1"/>
            </a:rPr>
            <a:t>Wmo</a:t>
          </a:r>
          <a:r>
            <a:rPr lang="nl-NL" sz="2000" b="0" i="0" kern="1200" dirty="0">
              <a:hlinkClick xmlns:r="http://schemas.openxmlformats.org/officeDocument/2006/relationships" r:id="rId1"/>
            </a:rPr>
            <a:t> 2015</a:t>
          </a:r>
          <a:r>
            <a:rPr lang="nl-NL" sz="2000" b="0" i="0" kern="1200" dirty="0"/>
            <a:t>, de </a:t>
          </a:r>
          <a:r>
            <a:rPr lang="nl-NL" sz="2000" b="0" i="0" kern="1200" dirty="0">
              <a:hlinkClick xmlns:r="http://schemas.openxmlformats.org/officeDocument/2006/relationships" r:id="rId2"/>
            </a:rPr>
            <a:t>Participatiewet</a:t>
          </a:r>
          <a:r>
            <a:rPr lang="nl-NL" sz="2000" b="0" i="0" kern="1200" dirty="0"/>
            <a:t>, </a:t>
          </a:r>
          <a:r>
            <a:rPr lang="nl-NL" sz="2000" b="0" i="0" kern="1200" dirty="0">
              <a:hlinkClick xmlns:r="http://schemas.openxmlformats.org/officeDocument/2006/relationships" r:id="rId3"/>
            </a:rPr>
            <a:t>Jeugdwet</a:t>
          </a:r>
          <a:r>
            <a:rPr lang="nl-NL" sz="2000" b="0" i="0" kern="1200" dirty="0"/>
            <a:t> en de </a:t>
          </a:r>
          <a:r>
            <a:rPr lang="nl-NL" sz="2000" b="0" i="0" kern="1200" dirty="0">
              <a:hlinkClick xmlns:r="http://schemas.openxmlformats.org/officeDocument/2006/relationships" r:id="rId4"/>
            </a:rPr>
            <a:t>Wet gemeentelijke schuldhulpverlening</a:t>
          </a:r>
          <a:r>
            <a:rPr lang="nl-NL" sz="2000" b="0" i="0" kern="1200" dirty="0"/>
            <a:t>. </a:t>
          </a:r>
          <a:endParaRPr lang="en-US" sz="2000" kern="1200" dirty="0"/>
        </a:p>
      </dsp:txBody>
      <dsp:txXfrm>
        <a:off x="57351" y="57351"/>
        <a:ext cx="6914408" cy="1843400"/>
      </dsp:txXfrm>
    </dsp:sp>
    <dsp:sp modelId="{AA7274F0-45E5-443C-8538-DABF23DA58F5}">
      <dsp:nvSpPr>
        <dsp:cNvPr id="0" name=""/>
        <dsp:cNvSpPr/>
      </dsp:nvSpPr>
      <dsp:spPr>
        <a:xfrm>
          <a:off x="1577339" y="2393235"/>
          <a:ext cx="8938260" cy="1958102"/>
        </a:xfrm>
        <a:prstGeom prst="roundRect">
          <a:avLst>
            <a:gd name="adj" fmla="val 1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0" i="0" kern="1200"/>
            <a:t>In de ruime, integrale zin van het woord vallen onder ‘sociaal domein’ ook alle aanverwante taken. Zoals handhaving bij leerplicht, het voorkomen van vroegtijdig schoolverlaten, </a:t>
          </a:r>
          <a:r>
            <a:rPr lang="nl-NL" sz="2000" b="0" i="0" kern="1200">
              <a:hlinkClick xmlns:r="http://schemas.openxmlformats.org/officeDocument/2006/relationships" r:id="rId5"/>
            </a:rPr>
            <a:t>passend onderwijs</a:t>
          </a:r>
          <a:r>
            <a:rPr lang="nl-NL" sz="2000" b="0" i="0" kern="1200"/>
            <a:t>, leerlingenvervoer, de reguliere en bijzondere bijstand, schuldhulpverlening en (jeugd)gezondheidzorg.</a:t>
          </a:r>
          <a:endParaRPr lang="en-US" sz="2000" kern="1200"/>
        </a:p>
      </dsp:txBody>
      <dsp:txXfrm>
        <a:off x="1634690" y="2450586"/>
        <a:ext cx="5973451" cy="1843400"/>
      </dsp:txXfrm>
    </dsp:sp>
    <dsp:sp modelId="{ECF3B627-0B12-4655-B7A1-3E3949823095}">
      <dsp:nvSpPr>
        <dsp:cNvPr id="0" name=""/>
        <dsp:cNvSpPr/>
      </dsp:nvSpPr>
      <dsp:spPr>
        <a:xfrm>
          <a:off x="7665493" y="1539285"/>
          <a:ext cx="1272766" cy="127276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865" y="1539285"/>
        <a:ext cx="700022" cy="9577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A2F2C-0ADA-4854-B611-094880AC7610}" type="datetimeFigureOut">
              <a:rPr lang="nl-NL" smtClean="0"/>
              <a:t>13-10-2022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B1C67-4F37-4384-B2B6-8C374C19909A}" type="slidenum">
              <a:rPr lang="nl-NL" smtClean="0"/>
              <a:t>‹nr.›</a:t>
            </a:fld>
            <a:endParaRPr lang="nl-NL"/>
          </a:p>
        </p:txBody>
      </p:sp>
    </p:spTree>
    <p:extLst>
      <p:ext uri="{BB962C8B-B14F-4D97-AF65-F5344CB8AC3E}">
        <p14:creationId xmlns:p14="http://schemas.microsoft.com/office/powerpoint/2010/main" val="443796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 je werkt bij de woningbouw als omgevingsconsulent</a:t>
            </a:r>
          </a:p>
          <a:p>
            <a:r>
              <a:rPr lang="nl-NL" dirty="0"/>
              <a:t>Bij de gemeente als wijkregisseur / Helmy</a:t>
            </a:r>
          </a:p>
          <a:p>
            <a:r>
              <a:rPr lang="nl-NL" dirty="0"/>
              <a:t>Stel je werkt als consulent bij de voedselbank</a:t>
            </a:r>
          </a:p>
          <a:p>
            <a:r>
              <a:rPr lang="nl-NL" dirty="0"/>
              <a:t>Stel je werkt als sociaal cultureel werker</a:t>
            </a:r>
          </a:p>
          <a:p>
            <a:r>
              <a:rPr lang="nl-NL" dirty="0"/>
              <a:t>Stel je werkt als jongerenwerker? </a:t>
            </a:r>
          </a:p>
        </p:txBody>
      </p:sp>
      <p:sp>
        <p:nvSpPr>
          <p:cNvPr id="4" name="Tijdelijke aanduiding voor dianummer 3"/>
          <p:cNvSpPr>
            <a:spLocks noGrp="1"/>
          </p:cNvSpPr>
          <p:nvPr>
            <p:ph type="sldNum" sz="quarter" idx="5"/>
          </p:nvPr>
        </p:nvSpPr>
        <p:spPr/>
        <p:txBody>
          <a:bodyPr/>
          <a:lstStyle/>
          <a:p>
            <a:fld id="{5F5B1C67-4F37-4384-B2B6-8C374C19909A}" type="slidenum">
              <a:rPr lang="nl-NL" smtClean="0"/>
              <a:t>7</a:t>
            </a:fld>
            <a:endParaRPr lang="nl-NL"/>
          </a:p>
        </p:txBody>
      </p:sp>
    </p:spTree>
    <p:extLst>
      <p:ext uri="{BB962C8B-B14F-4D97-AF65-F5344CB8AC3E}">
        <p14:creationId xmlns:p14="http://schemas.microsoft.com/office/powerpoint/2010/main" val="207698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5B1C67-4F37-4384-B2B6-8C374C19909A}" type="slidenum">
              <a:rPr lang="nl-NL" smtClean="0"/>
              <a:t>9</a:t>
            </a:fld>
            <a:endParaRPr lang="nl-NL"/>
          </a:p>
        </p:txBody>
      </p:sp>
    </p:spTree>
    <p:extLst>
      <p:ext uri="{BB962C8B-B14F-4D97-AF65-F5344CB8AC3E}">
        <p14:creationId xmlns:p14="http://schemas.microsoft.com/office/powerpoint/2010/main" val="312979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5B1C67-4F37-4384-B2B6-8C374C19909A}" type="slidenum">
              <a:rPr lang="nl-NL" smtClean="0"/>
              <a:t>11</a:t>
            </a:fld>
            <a:endParaRPr lang="nl-NL"/>
          </a:p>
        </p:txBody>
      </p:sp>
    </p:spTree>
    <p:extLst>
      <p:ext uri="{BB962C8B-B14F-4D97-AF65-F5344CB8AC3E}">
        <p14:creationId xmlns:p14="http://schemas.microsoft.com/office/powerpoint/2010/main" val="150075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5B1C67-4F37-4384-B2B6-8C374C19909A}" type="slidenum">
              <a:rPr lang="nl-NL" smtClean="0"/>
              <a:t>14</a:t>
            </a:fld>
            <a:endParaRPr lang="nl-NL"/>
          </a:p>
        </p:txBody>
      </p:sp>
    </p:spTree>
    <p:extLst>
      <p:ext uri="{BB962C8B-B14F-4D97-AF65-F5344CB8AC3E}">
        <p14:creationId xmlns:p14="http://schemas.microsoft.com/office/powerpoint/2010/main" val="322910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BB16E3-DB88-43F2-B191-AB6D10F233E3}" type="slidenum">
              <a:rPr lang="nl-NL" smtClean="0"/>
              <a:t>24</a:t>
            </a:fld>
            <a:endParaRPr lang="nl-NL"/>
          </a:p>
        </p:txBody>
      </p:sp>
    </p:spTree>
    <p:extLst>
      <p:ext uri="{BB962C8B-B14F-4D97-AF65-F5344CB8AC3E}">
        <p14:creationId xmlns:p14="http://schemas.microsoft.com/office/powerpoint/2010/main" val="3092349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5B1C67-4F37-4384-B2B6-8C374C19909A}" type="slidenum">
              <a:rPr lang="nl-NL" smtClean="0"/>
              <a:t>25</a:t>
            </a:fld>
            <a:endParaRPr lang="nl-NL"/>
          </a:p>
        </p:txBody>
      </p:sp>
    </p:spTree>
    <p:extLst>
      <p:ext uri="{BB962C8B-B14F-4D97-AF65-F5344CB8AC3E}">
        <p14:creationId xmlns:p14="http://schemas.microsoft.com/office/powerpoint/2010/main" val="2395871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5B1C67-4F37-4384-B2B6-8C374C19909A}" type="slidenum">
              <a:rPr lang="nl-NL" smtClean="0"/>
              <a:t>26</a:t>
            </a:fld>
            <a:endParaRPr lang="nl-NL"/>
          </a:p>
        </p:txBody>
      </p:sp>
    </p:spTree>
    <p:extLst>
      <p:ext uri="{BB962C8B-B14F-4D97-AF65-F5344CB8AC3E}">
        <p14:creationId xmlns:p14="http://schemas.microsoft.com/office/powerpoint/2010/main" val="1819329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6C901-F9C9-254D-916F-9DEF3619C26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4635850-E2DD-646A-499A-58AE44C1B0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EEDFB84-3511-5DC1-0724-9EBD7A712248}"/>
              </a:ext>
            </a:extLst>
          </p:cNvPr>
          <p:cNvSpPr>
            <a:spLocks noGrp="1"/>
          </p:cNvSpPr>
          <p:nvPr>
            <p:ph type="dt" sz="half" idx="10"/>
          </p:nvPr>
        </p:nvSpPr>
        <p:spPr/>
        <p:txBody>
          <a:bodyPr/>
          <a:lstStyle/>
          <a:p>
            <a:fld id="{A4D8A0BD-46E4-4B28-BF61-5E5C727736F1}" type="datetimeFigureOut">
              <a:rPr lang="nl-NL" smtClean="0"/>
              <a:t>13-10-2022</a:t>
            </a:fld>
            <a:endParaRPr lang="nl-NL"/>
          </a:p>
        </p:txBody>
      </p:sp>
      <p:sp>
        <p:nvSpPr>
          <p:cNvPr id="5" name="Tijdelijke aanduiding voor voettekst 4">
            <a:extLst>
              <a:ext uri="{FF2B5EF4-FFF2-40B4-BE49-F238E27FC236}">
                <a16:creationId xmlns:a16="http://schemas.microsoft.com/office/drawing/2014/main" id="{935BE102-2595-8FFC-07E0-C77976320FE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7BCDD4D-2101-A943-A774-1968F13B6286}"/>
              </a:ext>
            </a:extLst>
          </p:cNvPr>
          <p:cNvSpPr>
            <a:spLocks noGrp="1"/>
          </p:cNvSpPr>
          <p:nvPr>
            <p:ph type="sldNum" sz="quarter" idx="12"/>
          </p:nvPr>
        </p:nvSpPr>
        <p:spPr/>
        <p:txBody>
          <a:bodyPr/>
          <a:lstStyle/>
          <a:p>
            <a:fld id="{39F456C3-C25A-476F-809F-CEDAB6A36D28}" type="slidenum">
              <a:rPr lang="nl-NL" smtClean="0"/>
              <a:t>‹nr.›</a:t>
            </a:fld>
            <a:endParaRPr lang="nl-NL"/>
          </a:p>
        </p:txBody>
      </p:sp>
    </p:spTree>
    <p:extLst>
      <p:ext uri="{BB962C8B-B14F-4D97-AF65-F5344CB8AC3E}">
        <p14:creationId xmlns:p14="http://schemas.microsoft.com/office/powerpoint/2010/main" val="342627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D8EF3-418D-0EC3-9289-025F1C3D49E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C8B3633-5FF0-498A-6661-C48DF2EAE4A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4D8B72-41BA-6CB0-1048-60AFFFE0F97A}"/>
              </a:ext>
            </a:extLst>
          </p:cNvPr>
          <p:cNvSpPr>
            <a:spLocks noGrp="1"/>
          </p:cNvSpPr>
          <p:nvPr>
            <p:ph type="dt" sz="half" idx="10"/>
          </p:nvPr>
        </p:nvSpPr>
        <p:spPr/>
        <p:txBody>
          <a:bodyPr/>
          <a:lstStyle/>
          <a:p>
            <a:fld id="{A4D8A0BD-46E4-4B28-BF61-5E5C727736F1}" type="datetimeFigureOut">
              <a:rPr lang="nl-NL" smtClean="0"/>
              <a:t>13-10-2022</a:t>
            </a:fld>
            <a:endParaRPr lang="nl-NL"/>
          </a:p>
        </p:txBody>
      </p:sp>
      <p:sp>
        <p:nvSpPr>
          <p:cNvPr id="5" name="Tijdelijke aanduiding voor voettekst 4">
            <a:extLst>
              <a:ext uri="{FF2B5EF4-FFF2-40B4-BE49-F238E27FC236}">
                <a16:creationId xmlns:a16="http://schemas.microsoft.com/office/drawing/2014/main" id="{4C6D6B14-468D-7641-6B62-C647ECE6B3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78D64A-A6AD-B53A-C8D9-2FB44AEAFE66}"/>
              </a:ext>
            </a:extLst>
          </p:cNvPr>
          <p:cNvSpPr>
            <a:spLocks noGrp="1"/>
          </p:cNvSpPr>
          <p:nvPr>
            <p:ph type="sldNum" sz="quarter" idx="12"/>
          </p:nvPr>
        </p:nvSpPr>
        <p:spPr/>
        <p:txBody>
          <a:bodyPr/>
          <a:lstStyle/>
          <a:p>
            <a:fld id="{39F456C3-C25A-476F-809F-CEDAB6A36D28}" type="slidenum">
              <a:rPr lang="nl-NL" smtClean="0"/>
              <a:t>‹nr.›</a:t>
            </a:fld>
            <a:endParaRPr lang="nl-NL"/>
          </a:p>
        </p:txBody>
      </p:sp>
    </p:spTree>
    <p:extLst>
      <p:ext uri="{BB962C8B-B14F-4D97-AF65-F5344CB8AC3E}">
        <p14:creationId xmlns:p14="http://schemas.microsoft.com/office/powerpoint/2010/main" val="177190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839DEAA-9A5B-FC1D-5B4D-9C0D42B3550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9311CA1-120D-8D8D-7E28-640EC276CA4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AAAE67-CBF3-2401-6530-5418099B1228}"/>
              </a:ext>
            </a:extLst>
          </p:cNvPr>
          <p:cNvSpPr>
            <a:spLocks noGrp="1"/>
          </p:cNvSpPr>
          <p:nvPr>
            <p:ph type="dt" sz="half" idx="10"/>
          </p:nvPr>
        </p:nvSpPr>
        <p:spPr/>
        <p:txBody>
          <a:bodyPr/>
          <a:lstStyle/>
          <a:p>
            <a:fld id="{A4D8A0BD-46E4-4B28-BF61-5E5C727736F1}" type="datetimeFigureOut">
              <a:rPr lang="nl-NL" smtClean="0"/>
              <a:t>13-10-2022</a:t>
            </a:fld>
            <a:endParaRPr lang="nl-NL"/>
          </a:p>
        </p:txBody>
      </p:sp>
      <p:sp>
        <p:nvSpPr>
          <p:cNvPr id="5" name="Tijdelijke aanduiding voor voettekst 4">
            <a:extLst>
              <a:ext uri="{FF2B5EF4-FFF2-40B4-BE49-F238E27FC236}">
                <a16:creationId xmlns:a16="http://schemas.microsoft.com/office/drawing/2014/main" id="{6002A241-7FEB-596A-EDDA-2647413A6D4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E50307-FAE5-D56A-33E3-99129FB28A32}"/>
              </a:ext>
            </a:extLst>
          </p:cNvPr>
          <p:cNvSpPr>
            <a:spLocks noGrp="1"/>
          </p:cNvSpPr>
          <p:nvPr>
            <p:ph type="sldNum" sz="quarter" idx="12"/>
          </p:nvPr>
        </p:nvSpPr>
        <p:spPr/>
        <p:txBody>
          <a:bodyPr/>
          <a:lstStyle/>
          <a:p>
            <a:fld id="{39F456C3-C25A-476F-809F-CEDAB6A36D28}" type="slidenum">
              <a:rPr lang="nl-NL" smtClean="0"/>
              <a:t>‹nr.›</a:t>
            </a:fld>
            <a:endParaRPr lang="nl-NL"/>
          </a:p>
        </p:txBody>
      </p:sp>
    </p:spTree>
    <p:extLst>
      <p:ext uri="{BB962C8B-B14F-4D97-AF65-F5344CB8AC3E}">
        <p14:creationId xmlns:p14="http://schemas.microsoft.com/office/powerpoint/2010/main" val="1154562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10/13/2022</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2151849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13-10-2022</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4232406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13-10-2022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062034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13-10-2022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0441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9D3C6-C178-728A-171B-5ACE757241C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D853F25-836C-3D86-08F7-C8C7A79628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81A1464-684C-6281-CA33-201FCF1E1F8E}"/>
              </a:ext>
            </a:extLst>
          </p:cNvPr>
          <p:cNvSpPr>
            <a:spLocks noGrp="1"/>
          </p:cNvSpPr>
          <p:nvPr>
            <p:ph type="dt" sz="half" idx="10"/>
          </p:nvPr>
        </p:nvSpPr>
        <p:spPr/>
        <p:txBody>
          <a:bodyPr/>
          <a:lstStyle/>
          <a:p>
            <a:fld id="{A4D8A0BD-46E4-4B28-BF61-5E5C727736F1}" type="datetimeFigureOut">
              <a:rPr lang="nl-NL" smtClean="0"/>
              <a:t>13-10-2022</a:t>
            </a:fld>
            <a:endParaRPr lang="nl-NL"/>
          </a:p>
        </p:txBody>
      </p:sp>
      <p:sp>
        <p:nvSpPr>
          <p:cNvPr id="5" name="Tijdelijke aanduiding voor voettekst 4">
            <a:extLst>
              <a:ext uri="{FF2B5EF4-FFF2-40B4-BE49-F238E27FC236}">
                <a16:creationId xmlns:a16="http://schemas.microsoft.com/office/drawing/2014/main" id="{BA58B336-2746-ABCF-0204-D3CEAF520A1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7DE7071-5FEB-0801-65D0-877685869BCB}"/>
              </a:ext>
            </a:extLst>
          </p:cNvPr>
          <p:cNvSpPr>
            <a:spLocks noGrp="1"/>
          </p:cNvSpPr>
          <p:nvPr>
            <p:ph type="sldNum" sz="quarter" idx="12"/>
          </p:nvPr>
        </p:nvSpPr>
        <p:spPr/>
        <p:txBody>
          <a:bodyPr/>
          <a:lstStyle/>
          <a:p>
            <a:fld id="{39F456C3-C25A-476F-809F-CEDAB6A36D28}" type="slidenum">
              <a:rPr lang="nl-NL" smtClean="0"/>
              <a:t>‹nr.›</a:t>
            </a:fld>
            <a:endParaRPr lang="nl-NL"/>
          </a:p>
        </p:txBody>
      </p:sp>
    </p:spTree>
    <p:extLst>
      <p:ext uri="{BB962C8B-B14F-4D97-AF65-F5344CB8AC3E}">
        <p14:creationId xmlns:p14="http://schemas.microsoft.com/office/powerpoint/2010/main" val="35865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D7F5A2-157D-6DB3-96BF-DBC5CECBB04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2B05438-9FF3-78E4-F0A6-AB109A7556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ABA8055-E5F8-914C-32F3-EDC5CDFC5099}"/>
              </a:ext>
            </a:extLst>
          </p:cNvPr>
          <p:cNvSpPr>
            <a:spLocks noGrp="1"/>
          </p:cNvSpPr>
          <p:nvPr>
            <p:ph type="dt" sz="half" idx="10"/>
          </p:nvPr>
        </p:nvSpPr>
        <p:spPr/>
        <p:txBody>
          <a:bodyPr/>
          <a:lstStyle/>
          <a:p>
            <a:fld id="{A4D8A0BD-46E4-4B28-BF61-5E5C727736F1}" type="datetimeFigureOut">
              <a:rPr lang="nl-NL" smtClean="0"/>
              <a:t>13-10-2022</a:t>
            </a:fld>
            <a:endParaRPr lang="nl-NL"/>
          </a:p>
        </p:txBody>
      </p:sp>
      <p:sp>
        <p:nvSpPr>
          <p:cNvPr id="5" name="Tijdelijke aanduiding voor voettekst 4">
            <a:extLst>
              <a:ext uri="{FF2B5EF4-FFF2-40B4-BE49-F238E27FC236}">
                <a16:creationId xmlns:a16="http://schemas.microsoft.com/office/drawing/2014/main" id="{DBAC039E-CE0E-69F4-BBDB-12A79592A64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83C59A6-78A1-4514-7038-F1DA69AEAF34}"/>
              </a:ext>
            </a:extLst>
          </p:cNvPr>
          <p:cNvSpPr>
            <a:spLocks noGrp="1"/>
          </p:cNvSpPr>
          <p:nvPr>
            <p:ph type="sldNum" sz="quarter" idx="12"/>
          </p:nvPr>
        </p:nvSpPr>
        <p:spPr/>
        <p:txBody>
          <a:bodyPr/>
          <a:lstStyle/>
          <a:p>
            <a:fld id="{39F456C3-C25A-476F-809F-CEDAB6A36D28}" type="slidenum">
              <a:rPr lang="nl-NL" smtClean="0"/>
              <a:t>‹nr.›</a:t>
            </a:fld>
            <a:endParaRPr lang="nl-NL"/>
          </a:p>
        </p:txBody>
      </p:sp>
    </p:spTree>
    <p:extLst>
      <p:ext uri="{BB962C8B-B14F-4D97-AF65-F5344CB8AC3E}">
        <p14:creationId xmlns:p14="http://schemas.microsoft.com/office/powerpoint/2010/main" val="129642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208B1-B4CB-742A-A419-69F9D7BDEAE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662142C-D57E-F83F-5BCE-F1E9CA263B7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971344B-5026-D3B7-E1EE-0F177FD9A76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FA14C74-11A4-63FD-0735-18A6C88DC0EF}"/>
              </a:ext>
            </a:extLst>
          </p:cNvPr>
          <p:cNvSpPr>
            <a:spLocks noGrp="1"/>
          </p:cNvSpPr>
          <p:nvPr>
            <p:ph type="dt" sz="half" idx="10"/>
          </p:nvPr>
        </p:nvSpPr>
        <p:spPr/>
        <p:txBody>
          <a:bodyPr/>
          <a:lstStyle/>
          <a:p>
            <a:fld id="{A4D8A0BD-46E4-4B28-BF61-5E5C727736F1}" type="datetimeFigureOut">
              <a:rPr lang="nl-NL" smtClean="0"/>
              <a:t>13-10-2022</a:t>
            </a:fld>
            <a:endParaRPr lang="nl-NL"/>
          </a:p>
        </p:txBody>
      </p:sp>
      <p:sp>
        <p:nvSpPr>
          <p:cNvPr id="6" name="Tijdelijke aanduiding voor voettekst 5">
            <a:extLst>
              <a:ext uri="{FF2B5EF4-FFF2-40B4-BE49-F238E27FC236}">
                <a16:creationId xmlns:a16="http://schemas.microsoft.com/office/drawing/2014/main" id="{30333005-3161-6700-9DF8-9ABFEE83E58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6D4C401-0B5F-0EA3-1582-2B046F28301B}"/>
              </a:ext>
            </a:extLst>
          </p:cNvPr>
          <p:cNvSpPr>
            <a:spLocks noGrp="1"/>
          </p:cNvSpPr>
          <p:nvPr>
            <p:ph type="sldNum" sz="quarter" idx="12"/>
          </p:nvPr>
        </p:nvSpPr>
        <p:spPr/>
        <p:txBody>
          <a:bodyPr/>
          <a:lstStyle/>
          <a:p>
            <a:fld id="{39F456C3-C25A-476F-809F-CEDAB6A36D28}" type="slidenum">
              <a:rPr lang="nl-NL" smtClean="0"/>
              <a:t>‹nr.›</a:t>
            </a:fld>
            <a:endParaRPr lang="nl-NL"/>
          </a:p>
        </p:txBody>
      </p:sp>
    </p:spTree>
    <p:extLst>
      <p:ext uri="{BB962C8B-B14F-4D97-AF65-F5344CB8AC3E}">
        <p14:creationId xmlns:p14="http://schemas.microsoft.com/office/powerpoint/2010/main" val="194625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B977B0-75E1-A6CD-DAC0-77CBE20FBA6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2EDD4CE-1283-FB94-36C7-0381A0212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F70ACB8-1569-8842-74CD-3D93E9F776A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183B5B1-EF98-6499-FABA-87E7BAE865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6659097-1D7E-AAC4-B427-B204135417D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7B5502E-270D-8870-38D1-850E2729E0AE}"/>
              </a:ext>
            </a:extLst>
          </p:cNvPr>
          <p:cNvSpPr>
            <a:spLocks noGrp="1"/>
          </p:cNvSpPr>
          <p:nvPr>
            <p:ph type="dt" sz="half" idx="10"/>
          </p:nvPr>
        </p:nvSpPr>
        <p:spPr/>
        <p:txBody>
          <a:bodyPr/>
          <a:lstStyle/>
          <a:p>
            <a:fld id="{A4D8A0BD-46E4-4B28-BF61-5E5C727736F1}" type="datetimeFigureOut">
              <a:rPr lang="nl-NL" smtClean="0"/>
              <a:t>13-10-2022</a:t>
            </a:fld>
            <a:endParaRPr lang="nl-NL"/>
          </a:p>
        </p:txBody>
      </p:sp>
      <p:sp>
        <p:nvSpPr>
          <p:cNvPr id="8" name="Tijdelijke aanduiding voor voettekst 7">
            <a:extLst>
              <a:ext uri="{FF2B5EF4-FFF2-40B4-BE49-F238E27FC236}">
                <a16:creationId xmlns:a16="http://schemas.microsoft.com/office/drawing/2014/main" id="{492B2E6B-9D6E-E0A3-4472-2E1226F2450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1034FED-30A4-CBB5-6C42-F8E1F351C03A}"/>
              </a:ext>
            </a:extLst>
          </p:cNvPr>
          <p:cNvSpPr>
            <a:spLocks noGrp="1"/>
          </p:cNvSpPr>
          <p:nvPr>
            <p:ph type="sldNum" sz="quarter" idx="12"/>
          </p:nvPr>
        </p:nvSpPr>
        <p:spPr/>
        <p:txBody>
          <a:bodyPr/>
          <a:lstStyle/>
          <a:p>
            <a:fld id="{39F456C3-C25A-476F-809F-CEDAB6A36D28}" type="slidenum">
              <a:rPr lang="nl-NL" smtClean="0"/>
              <a:t>‹nr.›</a:t>
            </a:fld>
            <a:endParaRPr lang="nl-NL"/>
          </a:p>
        </p:txBody>
      </p:sp>
    </p:spTree>
    <p:extLst>
      <p:ext uri="{BB962C8B-B14F-4D97-AF65-F5344CB8AC3E}">
        <p14:creationId xmlns:p14="http://schemas.microsoft.com/office/powerpoint/2010/main" val="146851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6364A-CF54-944D-A70F-B590087511C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895B8A9-F85E-7CC9-1250-4A37E270D6B9}"/>
              </a:ext>
            </a:extLst>
          </p:cNvPr>
          <p:cNvSpPr>
            <a:spLocks noGrp="1"/>
          </p:cNvSpPr>
          <p:nvPr>
            <p:ph type="dt" sz="half" idx="10"/>
          </p:nvPr>
        </p:nvSpPr>
        <p:spPr/>
        <p:txBody>
          <a:bodyPr/>
          <a:lstStyle/>
          <a:p>
            <a:fld id="{A4D8A0BD-46E4-4B28-BF61-5E5C727736F1}" type="datetimeFigureOut">
              <a:rPr lang="nl-NL" smtClean="0"/>
              <a:t>13-10-2022</a:t>
            </a:fld>
            <a:endParaRPr lang="nl-NL"/>
          </a:p>
        </p:txBody>
      </p:sp>
      <p:sp>
        <p:nvSpPr>
          <p:cNvPr id="4" name="Tijdelijke aanduiding voor voettekst 3">
            <a:extLst>
              <a:ext uri="{FF2B5EF4-FFF2-40B4-BE49-F238E27FC236}">
                <a16:creationId xmlns:a16="http://schemas.microsoft.com/office/drawing/2014/main" id="{58790B45-B6BB-7906-A0E5-10D54EBBF25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8B2E74E-525B-3EDA-28DE-13F2AE690128}"/>
              </a:ext>
            </a:extLst>
          </p:cNvPr>
          <p:cNvSpPr>
            <a:spLocks noGrp="1"/>
          </p:cNvSpPr>
          <p:nvPr>
            <p:ph type="sldNum" sz="quarter" idx="12"/>
          </p:nvPr>
        </p:nvSpPr>
        <p:spPr/>
        <p:txBody>
          <a:bodyPr/>
          <a:lstStyle/>
          <a:p>
            <a:fld id="{39F456C3-C25A-476F-809F-CEDAB6A36D28}" type="slidenum">
              <a:rPr lang="nl-NL" smtClean="0"/>
              <a:t>‹nr.›</a:t>
            </a:fld>
            <a:endParaRPr lang="nl-NL"/>
          </a:p>
        </p:txBody>
      </p:sp>
    </p:spTree>
    <p:extLst>
      <p:ext uri="{BB962C8B-B14F-4D97-AF65-F5344CB8AC3E}">
        <p14:creationId xmlns:p14="http://schemas.microsoft.com/office/powerpoint/2010/main" val="2907334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B9B3323-A482-4196-D762-51A6F11AD34C}"/>
              </a:ext>
            </a:extLst>
          </p:cNvPr>
          <p:cNvSpPr>
            <a:spLocks noGrp="1"/>
          </p:cNvSpPr>
          <p:nvPr>
            <p:ph type="dt" sz="half" idx="10"/>
          </p:nvPr>
        </p:nvSpPr>
        <p:spPr/>
        <p:txBody>
          <a:bodyPr/>
          <a:lstStyle/>
          <a:p>
            <a:fld id="{A4D8A0BD-46E4-4B28-BF61-5E5C727736F1}" type="datetimeFigureOut">
              <a:rPr lang="nl-NL" smtClean="0"/>
              <a:t>13-10-2022</a:t>
            </a:fld>
            <a:endParaRPr lang="nl-NL"/>
          </a:p>
        </p:txBody>
      </p:sp>
      <p:sp>
        <p:nvSpPr>
          <p:cNvPr id="3" name="Tijdelijke aanduiding voor voettekst 2">
            <a:extLst>
              <a:ext uri="{FF2B5EF4-FFF2-40B4-BE49-F238E27FC236}">
                <a16:creationId xmlns:a16="http://schemas.microsoft.com/office/drawing/2014/main" id="{C604159E-92DF-4C3C-FB8B-B96907FDFFA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10C9061-6120-2841-A44D-EAF021B1DCB7}"/>
              </a:ext>
            </a:extLst>
          </p:cNvPr>
          <p:cNvSpPr>
            <a:spLocks noGrp="1"/>
          </p:cNvSpPr>
          <p:nvPr>
            <p:ph type="sldNum" sz="quarter" idx="12"/>
          </p:nvPr>
        </p:nvSpPr>
        <p:spPr/>
        <p:txBody>
          <a:bodyPr/>
          <a:lstStyle/>
          <a:p>
            <a:fld id="{39F456C3-C25A-476F-809F-CEDAB6A36D28}" type="slidenum">
              <a:rPr lang="nl-NL" smtClean="0"/>
              <a:t>‹nr.›</a:t>
            </a:fld>
            <a:endParaRPr lang="nl-NL"/>
          </a:p>
        </p:txBody>
      </p:sp>
    </p:spTree>
    <p:extLst>
      <p:ext uri="{BB962C8B-B14F-4D97-AF65-F5344CB8AC3E}">
        <p14:creationId xmlns:p14="http://schemas.microsoft.com/office/powerpoint/2010/main" val="121491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2ADCB-12BC-6D44-EDDF-1E90BA0E56B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0B191F0-1E76-5901-EC0A-4EC66D84F7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43E8FE7-12DC-A963-889B-FD8CE8D2D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034B1EF-DF26-6613-CECE-50C597792443}"/>
              </a:ext>
            </a:extLst>
          </p:cNvPr>
          <p:cNvSpPr>
            <a:spLocks noGrp="1"/>
          </p:cNvSpPr>
          <p:nvPr>
            <p:ph type="dt" sz="half" idx="10"/>
          </p:nvPr>
        </p:nvSpPr>
        <p:spPr/>
        <p:txBody>
          <a:bodyPr/>
          <a:lstStyle/>
          <a:p>
            <a:fld id="{A4D8A0BD-46E4-4B28-BF61-5E5C727736F1}" type="datetimeFigureOut">
              <a:rPr lang="nl-NL" smtClean="0"/>
              <a:t>13-10-2022</a:t>
            </a:fld>
            <a:endParaRPr lang="nl-NL"/>
          </a:p>
        </p:txBody>
      </p:sp>
      <p:sp>
        <p:nvSpPr>
          <p:cNvPr id="6" name="Tijdelijke aanduiding voor voettekst 5">
            <a:extLst>
              <a:ext uri="{FF2B5EF4-FFF2-40B4-BE49-F238E27FC236}">
                <a16:creationId xmlns:a16="http://schemas.microsoft.com/office/drawing/2014/main" id="{588D6B17-C318-414C-484C-460AD43D8D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5493F75-5138-4ABC-5E32-526F0BE343B1}"/>
              </a:ext>
            </a:extLst>
          </p:cNvPr>
          <p:cNvSpPr>
            <a:spLocks noGrp="1"/>
          </p:cNvSpPr>
          <p:nvPr>
            <p:ph type="sldNum" sz="quarter" idx="12"/>
          </p:nvPr>
        </p:nvSpPr>
        <p:spPr/>
        <p:txBody>
          <a:bodyPr/>
          <a:lstStyle/>
          <a:p>
            <a:fld id="{39F456C3-C25A-476F-809F-CEDAB6A36D28}" type="slidenum">
              <a:rPr lang="nl-NL" smtClean="0"/>
              <a:t>‹nr.›</a:t>
            </a:fld>
            <a:endParaRPr lang="nl-NL"/>
          </a:p>
        </p:txBody>
      </p:sp>
    </p:spTree>
    <p:extLst>
      <p:ext uri="{BB962C8B-B14F-4D97-AF65-F5344CB8AC3E}">
        <p14:creationId xmlns:p14="http://schemas.microsoft.com/office/powerpoint/2010/main" val="116601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ECCA7-9BD2-4109-5564-278BB5F2E5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D679378-C3C8-8C9D-ABC8-175B5A481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A3ED2D9-7F58-D3A6-DD55-1C7AB6A5F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CD2A970-78E7-9CA3-FF59-B758AD3D3A80}"/>
              </a:ext>
            </a:extLst>
          </p:cNvPr>
          <p:cNvSpPr>
            <a:spLocks noGrp="1"/>
          </p:cNvSpPr>
          <p:nvPr>
            <p:ph type="dt" sz="half" idx="10"/>
          </p:nvPr>
        </p:nvSpPr>
        <p:spPr/>
        <p:txBody>
          <a:bodyPr/>
          <a:lstStyle/>
          <a:p>
            <a:fld id="{A4D8A0BD-46E4-4B28-BF61-5E5C727736F1}" type="datetimeFigureOut">
              <a:rPr lang="nl-NL" smtClean="0"/>
              <a:t>13-10-2022</a:t>
            </a:fld>
            <a:endParaRPr lang="nl-NL"/>
          </a:p>
        </p:txBody>
      </p:sp>
      <p:sp>
        <p:nvSpPr>
          <p:cNvPr id="6" name="Tijdelijke aanduiding voor voettekst 5">
            <a:extLst>
              <a:ext uri="{FF2B5EF4-FFF2-40B4-BE49-F238E27FC236}">
                <a16:creationId xmlns:a16="http://schemas.microsoft.com/office/drawing/2014/main" id="{7016F8D0-71A6-50DF-63E2-E16B420D149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2FA1767-9885-DE77-E008-92D445CBC02C}"/>
              </a:ext>
            </a:extLst>
          </p:cNvPr>
          <p:cNvSpPr>
            <a:spLocks noGrp="1"/>
          </p:cNvSpPr>
          <p:nvPr>
            <p:ph type="sldNum" sz="quarter" idx="12"/>
          </p:nvPr>
        </p:nvSpPr>
        <p:spPr/>
        <p:txBody>
          <a:bodyPr/>
          <a:lstStyle/>
          <a:p>
            <a:fld id="{39F456C3-C25A-476F-809F-CEDAB6A36D28}" type="slidenum">
              <a:rPr lang="nl-NL" smtClean="0"/>
              <a:t>‹nr.›</a:t>
            </a:fld>
            <a:endParaRPr lang="nl-NL"/>
          </a:p>
        </p:txBody>
      </p:sp>
    </p:spTree>
    <p:extLst>
      <p:ext uri="{BB962C8B-B14F-4D97-AF65-F5344CB8AC3E}">
        <p14:creationId xmlns:p14="http://schemas.microsoft.com/office/powerpoint/2010/main" val="522484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550ADC3-BDD5-CAF7-86CD-499F03D9FA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A60C7E9-A6DB-C92E-9D61-E32FE93CB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17F192-0C62-0124-123E-B1416F300B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8A0BD-46E4-4B28-BF61-5E5C727736F1}" type="datetimeFigureOut">
              <a:rPr lang="nl-NL" smtClean="0"/>
              <a:t>13-10-2022</a:t>
            </a:fld>
            <a:endParaRPr lang="nl-NL"/>
          </a:p>
        </p:txBody>
      </p:sp>
      <p:sp>
        <p:nvSpPr>
          <p:cNvPr id="5" name="Tijdelijke aanduiding voor voettekst 4">
            <a:extLst>
              <a:ext uri="{FF2B5EF4-FFF2-40B4-BE49-F238E27FC236}">
                <a16:creationId xmlns:a16="http://schemas.microsoft.com/office/drawing/2014/main" id="{8173F76E-4084-EB10-AA64-4D5E2B0A3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D27CBF2-7202-C0EE-AF1C-78366B3FA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456C3-C25A-476F-809F-CEDAB6A36D28}" type="slidenum">
              <a:rPr lang="nl-NL" smtClean="0"/>
              <a:t>‹nr.›</a:t>
            </a:fld>
            <a:endParaRPr lang="nl-NL"/>
          </a:p>
        </p:txBody>
      </p:sp>
    </p:spTree>
    <p:extLst>
      <p:ext uri="{BB962C8B-B14F-4D97-AF65-F5344CB8AC3E}">
        <p14:creationId xmlns:p14="http://schemas.microsoft.com/office/powerpoint/2010/main" val="1795215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81"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13-10-2022</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689264153"/>
      </p:ext>
    </p:extLst>
  </p:cSld>
  <p:clrMap bg1="lt1" tx1="dk1" bg2="lt2" tx2="dk2" accent1="accent1" accent2="accent2" accent3="accent3" accent4="accent4" accent5="accent5" accent6="accent6" hlink="hlink" folHlink="folHlink"/>
  <p:sldLayoutIdLst>
    <p:sldLayoutId id="2147483688" r:id="rId1"/>
    <p:sldLayoutId id="2147483677" r:id="rId2"/>
    <p:sldLayoutId id="2147483687"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timulansz.nl/sociale-wijkteam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oranjefonds.nl/geld-aanvragen" TargetMode="External"/><Relationship Id="rId2" Type="http://schemas.openxmlformats.org/officeDocument/2006/relationships/hyperlink" Target="https://www.youtube.com/watch?v=EqIM8dUXUGs"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hyperlink" Target="https://www.tilburg.nl/stad-bestuur/bestuur/bestuurlijke-informatie/" TargetMode="Externa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hyperlink" Target="https://programmabegroting-2018.tilburg.nl/p3196/leefbaarheid" TargetMode="External"/><Relationship Id="rId10" Type="http://schemas.openxmlformats.org/officeDocument/2006/relationships/image" Target="../media/image24.png"/><Relationship Id="rId4" Type="http://schemas.openxmlformats.org/officeDocument/2006/relationships/hyperlink" Target="https://www.tilburg.nl/actueel/nieuws/item/nieuwe-coalitie-presenteert-bestuursakkoord-1/" TargetMode="External"/><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A15382-9C1A-060A-A3D1-8ADEA6560F51}"/>
              </a:ext>
            </a:extLst>
          </p:cNvPr>
          <p:cNvSpPr>
            <a:spLocks noGrp="1"/>
          </p:cNvSpPr>
          <p:nvPr>
            <p:ph type="ctrTitle"/>
          </p:nvPr>
        </p:nvSpPr>
        <p:spPr>
          <a:xfrm>
            <a:off x="7464614" y="1783959"/>
            <a:ext cx="4087306" cy="2889114"/>
          </a:xfrm>
        </p:spPr>
        <p:txBody>
          <a:bodyPr anchor="b">
            <a:normAutofit/>
          </a:bodyPr>
          <a:lstStyle/>
          <a:p>
            <a:pPr algn="l"/>
            <a:r>
              <a:rPr lang="nl-NL" sz="5400"/>
              <a:t>Stad en wijk </a:t>
            </a:r>
          </a:p>
        </p:txBody>
      </p:sp>
      <p:sp>
        <p:nvSpPr>
          <p:cNvPr id="3" name="Ondertitel 2">
            <a:extLst>
              <a:ext uri="{FF2B5EF4-FFF2-40B4-BE49-F238E27FC236}">
                <a16:creationId xmlns:a16="http://schemas.microsoft.com/office/drawing/2014/main" id="{7F17AB89-8EB4-2A78-AA52-A622B20B9F22}"/>
              </a:ext>
            </a:extLst>
          </p:cNvPr>
          <p:cNvSpPr>
            <a:spLocks noGrp="1"/>
          </p:cNvSpPr>
          <p:nvPr>
            <p:ph type="subTitle" idx="1"/>
          </p:nvPr>
        </p:nvSpPr>
        <p:spPr>
          <a:xfrm>
            <a:off x="7464612" y="4750893"/>
            <a:ext cx="4087305" cy="1147863"/>
          </a:xfrm>
        </p:spPr>
        <p:txBody>
          <a:bodyPr anchor="t">
            <a:normAutofit/>
          </a:bodyPr>
          <a:lstStyle/>
          <a:p>
            <a:pPr algn="l"/>
            <a:r>
              <a:rPr lang="nl-NL" sz="2000" dirty="0"/>
              <a:t>Leerjaar 3 periode 1,</a:t>
            </a:r>
          </a:p>
          <a:p>
            <a:pPr algn="l"/>
            <a:r>
              <a:rPr lang="nl-NL" sz="2000" dirty="0"/>
              <a:t> les van 13-10-2022</a:t>
            </a:r>
          </a:p>
        </p:txBody>
      </p:sp>
      <p:sp>
        <p:nvSpPr>
          <p:cNvPr id="11"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4" descr="Luchtfoto van gebouwen">
            <a:extLst>
              <a:ext uri="{FF2B5EF4-FFF2-40B4-BE49-F238E27FC236}">
                <a16:creationId xmlns:a16="http://schemas.microsoft.com/office/drawing/2014/main" id="{2D1DDC26-F20A-3DE6-674C-60E20D3CBCB1}"/>
              </a:ext>
            </a:extLst>
          </p:cNvPr>
          <p:cNvPicPr>
            <a:picLocks noChangeAspect="1"/>
          </p:cNvPicPr>
          <p:nvPr/>
        </p:nvPicPr>
        <p:blipFill rotWithShape="1">
          <a:blip r:embed="rId2"/>
          <a:srcRect l="7026" r="2456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9014918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Silhouet van steigers op een bouwterrein bij zonsondergang">
            <a:extLst>
              <a:ext uri="{FF2B5EF4-FFF2-40B4-BE49-F238E27FC236}">
                <a16:creationId xmlns:a16="http://schemas.microsoft.com/office/drawing/2014/main" id="{BC47CBCF-7963-DA53-3946-7765DCB19658}"/>
              </a:ext>
            </a:extLst>
          </p:cNvPr>
          <p:cNvPicPr>
            <a:picLocks noChangeAspect="1"/>
          </p:cNvPicPr>
          <p:nvPr/>
        </p:nvPicPr>
        <p:blipFill rotWithShape="1">
          <a:blip r:embed="rId2"/>
          <a:srcRect t="23023" r="9091" b="368"/>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304B96DB-1FF3-1E06-770D-E5A0AD80817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err="1">
                <a:latin typeface="+mj-lt"/>
                <a:ea typeface="+mj-ea"/>
                <a:cs typeface="+mj-cs"/>
              </a:rPr>
              <a:t>Samenwerking</a:t>
            </a:r>
            <a:r>
              <a:rPr lang="en-US" sz="4400" b="1" dirty="0">
                <a:latin typeface="+mj-lt"/>
                <a:ea typeface="+mj-ea"/>
                <a:cs typeface="+mj-cs"/>
              </a:rPr>
              <a:t> in de </a:t>
            </a:r>
            <a:r>
              <a:rPr lang="en-US" sz="4400" b="1" dirty="0" err="1">
                <a:latin typeface="+mj-lt"/>
                <a:ea typeface="+mj-ea"/>
                <a:cs typeface="+mj-cs"/>
              </a:rPr>
              <a:t>wijk</a:t>
            </a:r>
            <a:r>
              <a:rPr lang="en-US" sz="4400" b="1" dirty="0">
                <a:latin typeface="+mj-lt"/>
                <a:ea typeface="+mj-ea"/>
                <a:cs typeface="+mj-cs"/>
              </a:rPr>
              <a:t> om de </a:t>
            </a:r>
            <a:r>
              <a:rPr lang="en-US" sz="4400" b="1" dirty="0" err="1">
                <a:latin typeface="+mj-lt"/>
                <a:ea typeface="+mj-ea"/>
                <a:cs typeface="+mj-cs"/>
              </a:rPr>
              <a:t>leefbaarheid</a:t>
            </a:r>
            <a:r>
              <a:rPr lang="en-US" sz="4400" b="1" dirty="0">
                <a:latin typeface="+mj-lt"/>
                <a:ea typeface="+mj-ea"/>
                <a:cs typeface="+mj-cs"/>
              </a:rPr>
              <a:t> </a:t>
            </a:r>
            <a:r>
              <a:rPr lang="en-US" sz="4400" b="1" dirty="0" err="1">
                <a:latin typeface="+mj-lt"/>
                <a:ea typeface="+mj-ea"/>
                <a:cs typeface="+mj-cs"/>
              </a:rPr>
              <a:t>te</a:t>
            </a:r>
            <a:r>
              <a:rPr lang="en-US" sz="4400" b="1" dirty="0">
                <a:latin typeface="+mj-lt"/>
                <a:ea typeface="+mj-ea"/>
                <a:cs typeface="+mj-cs"/>
              </a:rPr>
              <a:t> </a:t>
            </a:r>
            <a:r>
              <a:rPr lang="en-US" sz="4400" b="1" dirty="0" err="1">
                <a:latin typeface="+mj-lt"/>
                <a:ea typeface="+mj-ea"/>
                <a:cs typeface="+mj-cs"/>
              </a:rPr>
              <a:t>versterken</a:t>
            </a:r>
            <a:r>
              <a:rPr lang="en-US" sz="4400" b="1" dirty="0">
                <a:latin typeface="+mj-lt"/>
                <a:ea typeface="+mj-ea"/>
                <a:cs typeface="+mj-cs"/>
              </a:rPr>
              <a:t> door </a:t>
            </a:r>
            <a:r>
              <a:rPr lang="en-US" sz="4400" b="1" dirty="0" err="1">
                <a:latin typeface="+mj-lt"/>
                <a:ea typeface="+mj-ea"/>
                <a:cs typeface="+mj-cs"/>
              </a:rPr>
              <a:t>onder</a:t>
            </a:r>
            <a:r>
              <a:rPr lang="en-US" sz="4400" b="1" dirty="0">
                <a:latin typeface="+mj-lt"/>
                <a:ea typeface="+mj-ea"/>
                <a:cs typeface="+mj-cs"/>
              </a:rPr>
              <a:t> </a:t>
            </a:r>
            <a:r>
              <a:rPr lang="en-US" sz="4400" b="1" dirty="0" err="1">
                <a:latin typeface="+mj-lt"/>
                <a:ea typeface="+mj-ea"/>
                <a:cs typeface="+mj-cs"/>
              </a:rPr>
              <a:t>andere</a:t>
            </a:r>
            <a:r>
              <a:rPr lang="en-US" sz="4400" b="1" dirty="0">
                <a:latin typeface="+mj-lt"/>
                <a:ea typeface="+mj-ea"/>
                <a:cs typeface="+mj-cs"/>
              </a:rPr>
              <a:t>: </a:t>
            </a:r>
            <a:endParaRPr lang="en-US" sz="4400" dirty="0">
              <a:latin typeface="+mj-lt"/>
              <a:ea typeface="+mj-ea"/>
              <a:cs typeface="+mj-cs"/>
            </a:endParaRPr>
          </a:p>
        </p:txBody>
      </p:sp>
      <p:sp>
        <p:nvSpPr>
          <p:cNvPr id="3" name="Rechthoek 2">
            <a:extLst>
              <a:ext uri="{FF2B5EF4-FFF2-40B4-BE49-F238E27FC236}">
                <a16:creationId xmlns:a16="http://schemas.microsoft.com/office/drawing/2014/main" id="{6A26D300-D412-4744-A5CA-09EDCBB57C21}"/>
              </a:ext>
            </a:extLst>
          </p:cNvPr>
          <p:cNvSpPr/>
          <p:nvPr/>
        </p:nvSpPr>
        <p:spPr>
          <a:xfrm>
            <a:off x="838200" y="1825625"/>
            <a:ext cx="1051560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Participatiesamenleving </a:t>
            </a:r>
          </a:p>
          <a:p>
            <a:pPr indent="-228600">
              <a:lnSpc>
                <a:spcPct val="90000"/>
              </a:lnSpc>
              <a:spcAft>
                <a:spcPts val="600"/>
              </a:spcAft>
              <a:buFont typeface="Arial" panose="020B0604020202020204" pitchFamily="34" charset="0"/>
              <a:buChar char="•"/>
            </a:pPr>
            <a:r>
              <a:rPr lang="en-US"/>
              <a:t>WMO en andere wetten </a:t>
            </a:r>
          </a:p>
          <a:p>
            <a:pPr indent="-228600">
              <a:lnSpc>
                <a:spcPct val="90000"/>
              </a:lnSpc>
              <a:spcAft>
                <a:spcPts val="600"/>
              </a:spcAft>
              <a:buFont typeface="Arial" panose="020B0604020202020204" pitchFamily="34" charset="0"/>
              <a:buChar char="•"/>
            </a:pPr>
            <a:r>
              <a:rPr lang="en-US"/>
              <a:t>Sociale domein, partners in de wijk</a:t>
            </a:r>
          </a:p>
          <a:p>
            <a:pPr indent="-228600">
              <a:lnSpc>
                <a:spcPct val="90000"/>
              </a:lnSpc>
              <a:spcAft>
                <a:spcPts val="600"/>
              </a:spcAft>
              <a:buFont typeface="Arial" panose="020B0604020202020204" pitchFamily="34" charset="0"/>
              <a:buChar char="•"/>
            </a:pPr>
            <a:r>
              <a:rPr lang="en-US"/>
              <a:t>Participatie ladder</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127871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1B3EAC2-255D-4260-8112-A3144F77CBD0}"/>
              </a:ext>
            </a:extLst>
          </p:cNvPr>
          <p:cNvPicPr>
            <a:picLocks noChangeAspect="1"/>
          </p:cNvPicPr>
          <p:nvPr/>
        </p:nvPicPr>
        <p:blipFill>
          <a:blip r:embed="rId3"/>
          <a:stretch>
            <a:fillRect/>
          </a:stretch>
        </p:blipFill>
        <p:spPr>
          <a:xfrm>
            <a:off x="0" y="0"/>
            <a:ext cx="9778719" cy="6858000"/>
          </a:xfrm>
          <a:prstGeom prst="rect">
            <a:avLst/>
          </a:prstGeom>
        </p:spPr>
      </p:pic>
      <p:sp>
        <p:nvSpPr>
          <p:cNvPr id="4" name="Tekstvak 3">
            <a:extLst>
              <a:ext uri="{FF2B5EF4-FFF2-40B4-BE49-F238E27FC236}">
                <a16:creationId xmlns:a16="http://schemas.microsoft.com/office/drawing/2014/main" id="{B4D521BC-DFDD-431A-9922-1E68FE661FEB}"/>
              </a:ext>
            </a:extLst>
          </p:cNvPr>
          <p:cNvSpPr txBox="1"/>
          <p:nvPr/>
        </p:nvSpPr>
        <p:spPr>
          <a:xfrm>
            <a:off x="6096000" y="6488668"/>
            <a:ext cx="6096000" cy="369332"/>
          </a:xfrm>
          <a:prstGeom prst="rect">
            <a:avLst/>
          </a:prstGeom>
          <a:noFill/>
        </p:spPr>
        <p:txBody>
          <a:bodyPr wrap="square">
            <a:spAutoFit/>
          </a:bodyPr>
          <a:lstStyle/>
          <a:p>
            <a:r>
              <a:rPr lang="nl-NL" dirty="0"/>
              <a:t>https://www.cjgborsele.nl/actueel/wat-is-het-sociaal-domein</a:t>
            </a:r>
          </a:p>
        </p:txBody>
      </p:sp>
      <p:sp>
        <p:nvSpPr>
          <p:cNvPr id="5" name="Tekstvak 4">
            <a:extLst>
              <a:ext uri="{FF2B5EF4-FFF2-40B4-BE49-F238E27FC236}">
                <a16:creationId xmlns:a16="http://schemas.microsoft.com/office/drawing/2014/main" id="{5CE736D4-235E-471C-A0B6-60AE8F97159C}"/>
              </a:ext>
            </a:extLst>
          </p:cNvPr>
          <p:cNvSpPr txBox="1"/>
          <p:nvPr/>
        </p:nvSpPr>
        <p:spPr>
          <a:xfrm rot="5400000">
            <a:off x="9825843" y="1357919"/>
            <a:ext cx="2903513" cy="707886"/>
          </a:xfrm>
          <a:prstGeom prst="rect">
            <a:avLst/>
          </a:prstGeom>
          <a:noFill/>
        </p:spPr>
        <p:txBody>
          <a:bodyPr wrap="square" rtlCol="0">
            <a:spAutoFit/>
          </a:bodyPr>
          <a:lstStyle/>
          <a:p>
            <a:r>
              <a:rPr lang="nl-NL" sz="4000" dirty="0"/>
              <a:t>Voorbeeld: </a:t>
            </a:r>
          </a:p>
        </p:txBody>
      </p:sp>
    </p:spTree>
    <p:extLst>
      <p:ext uri="{BB962C8B-B14F-4D97-AF65-F5344CB8AC3E}">
        <p14:creationId xmlns:p14="http://schemas.microsoft.com/office/powerpoint/2010/main" val="271751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2A342-BF5B-4B42-A870-D50AB89A10EC}"/>
              </a:ext>
            </a:extLst>
          </p:cNvPr>
          <p:cNvSpPr>
            <a:spLocks noGrp="1"/>
          </p:cNvSpPr>
          <p:nvPr>
            <p:ph type="title"/>
          </p:nvPr>
        </p:nvSpPr>
        <p:spPr>
          <a:xfrm>
            <a:off x="527448" y="334377"/>
            <a:ext cx="10515600" cy="1325563"/>
          </a:xfrm>
        </p:spPr>
        <p:txBody>
          <a:bodyPr/>
          <a:lstStyle/>
          <a:p>
            <a:r>
              <a:rPr lang="nl-NL" dirty="0"/>
              <a:t>Een aantal belangrijke wetten: </a:t>
            </a:r>
            <a:br>
              <a:rPr lang="nl-NL" dirty="0"/>
            </a:br>
            <a:r>
              <a:rPr lang="nl-NL" dirty="0"/>
              <a:t>even opzoeken:</a:t>
            </a:r>
          </a:p>
        </p:txBody>
      </p:sp>
      <p:sp>
        <p:nvSpPr>
          <p:cNvPr id="5" name="Tijdelijke aanduiding voor dianummer 4">
            <a:extLst>
              <a:ext uri="{FF2B5EF4-FFF2-40B4-BE49-F238E27FC236}">
                <a16:creationId xmlns:a16="http://schemas.microsoft.com/office/drawing/2014/main" id="{AC9DF5F2-B893-483D-A080-EE8B3332A17E}"/>
              </a:ext>
            </a:extLst>
          </p:cNvPr>
          <p:cNvSpPr>
            <a:spLocks noGrp="1"/>
          </p:cNvSpPr>
          <p:nvPr>
            <p:ph type="sldNum" sz="quarter" idx="12"/>
          </p:nvPr>
        </p:nvSpPr>
        <p:spPr/>
        <p:txBody>
          <a:bodyPr/>
          <a:lstStyle/>
          <a:p>
            <a:fld id="{45B76B8B-DE07-48A4-9913-B57A52F2F853}" type="slidenum">
              <a:rPr lang="nl-NL" noProof="0" smtClean="0"/>
              <a:t>12</a:t>
            </a:fld>
            <a:endParaRPr lang="nl-NL" noProof="0"/>
          </a:p>
        </p:txBody>
      </p:sp>
      <p:sp>
        <p:nvSpPr>
          <p:cNvPr id="9" name="Tekstvak 8">
            <a:extLst>
              <a:ext uri="{FF2B5EF4-FFF2-40B4-BE49-F238E27FC236}">
                <a16:creationId xmlns:a16="http://schemas.microsoft.com/office/drawing/2014/main" id="{5EF37A3A-19D0-44B0-A0EA-1719C6529471}"/>
              </a:ext>
            </a:extLst>
          </p:cNvPr>
          <p:cNvSpPr txBox="1"/>
          <p:nvPr/>
        </p:nvSpPr>
        <p:spPr>
          <a:xfrm>
            <a:off x="527448" y="1659940"/>
            <a:ext cx="6097904" cy="1200329"/>
          </a:xfrm>
          <a:prstGeom prst="rect">
            <a:avLst/>
          </a:prstGeom>
          <a:noFill/>
        </p:spPr>
        <p:txBody>
          <a:bodyPr wrap="square">
            <a:spAutoFit/>
          </a:bodyPr>
          <a:lstStyle/>
          <a:p>
            <a:pPr marL="342900" indent="-342900">
              <a:buAutoNum type="arabicPeriod"/>
            </a:pPr>
            <a:r>
              <a:rPr lang="nl-NL" dirty="0"/>
              <a:t>WMO </a:t>
            </a:r>
          </a:p>
          <a:p>
            <a:pPr marL="342900" indent="-342900">
              <a:buAutoNum type="arabicPeriod"/>
            </a:pPr>
            <a:r>
              <a:rPr lang="nl-NL" dirty="0"/>
              <a:t>Participatiewet, </a:t>
            </a:r>
          </a:p>
          <a:p>
            <a:pPr marL="342900" indent="-342900">
              <a:buAutoNum type="arabicPeriod"/>
            </a:pPr>
            <a:r>
              <a:rPr lang="nl-NL" dirty="0"/>
              <a:t>Jeugdwet </a:t>
            </a:r>
          </a:p>
          <a:p>
            <a:pPr marL="342900" indent="-342900">
              <a:buAutoNum type="arabicPeriod"/>
            </a:pPr>
            <a:r>
              <a:rPr lang="nl-NL" dirty="0"/>
              <a:t>Wet gemeentelijke schuldhulpverlening. </a:t>
            </a:r>
          </a:p>
        </p:txBody>
      </p:sp>
      <p:pic>
        <p:nvPicPr>
          <p:cNvPr id="12" name="Afbeelding 11">
            <a:extLst>
              <a:ext uri="{FF2B5EF4-FFF2-40B4-BE49-F238E27FC236}">
                <a16:creationId xmlns:a16="http://schemas.microsoft.com/office/drawing/2014/main" id="{A54A9006-0F90-4AEF-A338-5AD1B7BC4E1E}"/>
              </a:ext>
            </a:extLst>
          </p:cNvPr>
          <p:cNvPicPr>
            <a:picLocks noChangeAspect="1"/>
          </p:cNvPicPr>
          <p:nvPr/>
        </p:nvPicPr>
        <p:blipFill rotWithShape="1">
          <a:blip r:embed="rId2"/>
          <a:srcRect r="68092"/>
          <a:stretch/>
        </p:blipFill>
        <p:spPr>
          <a:xfrm>
            <a:off x="7905119" y="104500"/>
            <a:ext cx="3137929" cy="6616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al 5">
            <a:extLst>
              <a:ext uri="{FF2B5EF4-FFF2-40B4-BE49-F238E27FC236}">
                <a16:creationId xmlns:a16="http://schemas.microsoft.com/office/drawing/2014/main" id="{ACC63CD3-9C2D-6A4D-A894-EA82A1094765}"/>
              </a:ext>
            </a:extLst>
          </p:cNvPr>
          <p:cNvSpPr/>
          <p:nvPr/>
        </p:nvSpPr>
        <p:spPr>
          <a:xfrm>
            <a:off x="957891" y="3063875"/>
            <a:ext cx="5237018" cy="329247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Iedereen zoekt info over deze wetten en vertelt over ongeveer 15 minuten </a:t>
            </a:r>
          </a:p>
          <a:p>
            <a:pPr marL="285750" indent="-285750" algn="ctr">
              <a:buFontTx/>
              <a:buChar char="-"/>
            </a:pPr>
            <a:r>
              <a:rPr lang="nl-NL" dirty="0"/>
              <a:t>Wat houdt deze wet in?</a:t>
            </a:r>
          </a:p>
          <a:p>
            <a:pPr marL="285750" indent="-285750" algn="ctr">
              <a:buFontTx/>
              <a:buChar char="-"/>
            </a:pPr>
            <a:r>
              <a:rPr lang="nl-NL" dirty="0"/>
              <a:t>- Op wie is deze wet gericht?</a:t>
            </a:r>
          </a:p>
          <a:p>
            <a:pPr marL="285750" indent="-285750" algn="ctr">
              <a:buFontTx/>
              <a:buChar char="-"/>
            </a:pPr>
            <a:r>
              <a:rPr lang="nl-NL" dirty="0"/>
              <a:t>- welke partijen zijn erbij betrokken ?</a:t>
            </a:r>
          </a:p>
          <a:p>
            <a:pPr marL="285750" indent="-285750" algn="ctr">
              <a:buFontTx/>
              <a:buChar char="-"/>
            </a:pPr>
            <a:r>
              <a:rPr lang="nl-NL" dirty="0"/>
              <a:t>Wat is het hoofddoel van deze wet? </a:t>
            </a:r>
          </a:p>
        </p:txBody>
      </p:sp>
    </p:spTree>
    <p:extLst>
      <p:ext uri="{BB962C8B-B14F-4D97-AF65-F5344CB8AC3E}">
        <p14:creationId xmlns:p14="http://schemas.microsoft.com/office/powerpoint/2010/main" val="13586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374780-358B-47B7-A993-3DE0497D12B5}"/>
              </a:ext>
            </a:extLst>
          </p:cNvPr>
          <p:cNvSpPr>
            <a:spLocks noGrp="1"/>
          </p:cNvSpPr>
          <p:nvPr>
            <p:ph type="title"/>
          </p:nvPr>
        </p:nvSpPr>
        <p:spPr>
          <a:xfrm>
            <a:off x="371476" y="554700"/>
            <a:ext cx="10108030" cy="1160403"/>
          </a:xfrm>
        </p:spPr>
        <p:txBody>
          <a:bodyPr/>
          <a:lstStyle/>
          <a:p>
            <a:r>
              <a:rPr lang="nl-NL" dirty="0"/>
              <a:t>WMO</a:t>
            </a:r>
          </a:p>
        </p:txBody>
      </p:sp>
      <p:sp>
        <p:nvSpPr>
          <p:cNvPr id="5" name="Tijdelijke aanduiding voor dianummer 4">
            <a:extLst>
              <a:ext uri="{FF2B5EF4-FFF2-40B4-BE49-F238E27FC236}">
                <a16:creationId xmlns:a16="http://schemas.microsoft.com/office/drawing/2014/main" id="{C0934D4B-97E3-4EFF-8AFD-AF7D89FBE4D2}"/>
              </a:ext>
            </a:extLst>
          </p:cNvPr>
          <p:cNvSpPr>
            <a:spLocks noGrp="1"/>
          </p:cNvSpPr>
          <p:nvPr>
            <p:ph type="sldNum" sz="quarter" idx="12"/>
          </p:nvPr>
        </p:nvSpPr>
        <p:spPr/>
        <p:txBody>
          <a:bodyPr/>
          <a:lstStyle/>
          <a:p>
            <a:fld id="{45B76B8B-DE07-48A4-9913-B57A52F2F853}" type="slidenum">
              <a:rPr lang="nl-NL" noProof="0" smtClean="0"/>
              <a:t>13</a:t>
            </a:fld>
            <a:endParaRPr lang="nl-NL" noProof="0"/>
          </a:p>
        </p:txBody>
      </p:sp>
      <p:sp>
        <p:nvSpPr>
          <p:cNvPr id="6" name="Rechthoek 5">
            <a:extLst>
              <a:ext uri="{FF2B5EF4-FFF2-40B4-BE49-F238E27FC236}">
                <a16:creationId xmlns:a16="http://schemas.microsoft.com/office/drawing/2014/main" id="{44AB60B0-41B3-4A4D-A999-369A1FE49970}"/>
              </a:ext>
            </a:extLst>
          </p:cNvPr>
          <p:cNvSpPr/>
          <p:nvPr/>
        </p:nvSpPr>
        <p:spPr>
          <a:xfrm>
            <a:off x="371476" y="1531175"/>
            <a:ext cx="11449048" cy="3355855"/>
          </a:xfrm>
          <a:prstGeom prst="rect">
            <a:avLst/>
          </a:prstGeom>
          <a:ln>
            <a:solidFill>
              <a:schemeClr val="accent1"/>
            </a:solidFill>
          </a:ln>
        </p:spPr>
        <p:txBody>
          <a:bodyPr wrap="square">
            <a:spAutoFit/>
          </a:bodyPr>
          <a:lstStyle/>
          <a:p>
            <a:r>
              <a:rPr lang="nl-NL" sz="2000" dirty="0"/>
              <a:t>Gemeenten zijn verantwoordelijk voor de ondersteuning van mensen die niet op eigen kracht zelfredzaam zijn. </a:t>
            </a:r>
          </a:p>
          <a:p>
            <a:endParaRPr lang="nl-NL" sz="2000" dirty="0"/>
          </a:p>
          <a:p>
            <a:r>
              <a:rPr lang="nl-NL" sz="2000" dirty="0"/>
              <a:t>Het gaat bijvoorbeeld om:</a:t>
            </a:r>
          </a:p>
          <a:p>
            <a:pPr>
              <a:lnSpc>
                <a:spcPct val="150000"/>
              </a:lnSpc>
            </a:pPr>
            <a:r>
              <a:rPr lang="nl-NL" sz="2000" dirty="0"/>
              <a:t>- begeleiding en dagbesteding;</a:t>
            </a:r>
          </a:p>
          <a:p>
            <a:pPr>
              <a:lnSpc>
                <a:spcPct val="150000"/>
              </a:lnSpc>
            </a:pPr>
            <a:r>
              <a:rPr lang="nl-NL" sz="2000" dirty="0"/>
              <a:t>- ondersteuning om de mantelzorger tijdelijk te ontlasten;</a:t>
            </a:r>
          </a:p>
          <a:p>
            <a:pPr>
              <a:lnSpc>
                <a:spcPct val="150000"/>
              </a:lnSpc>
            </a:pPr>
            <a:r>
              <a:rPr lang="nl-NL" sz="2000" dirty="0"/>
              <a:t>- een plaats in een beschermde woonomgeving voor mensen met een psychische stoornis;</a:t>
            </a:r>
          </a:p>
          <a:p>
            <a:pPr>
              <a:lnSpc>
                <a:spcPct val="150000"/>
              </a:lnSpc>
            </a:pPr>
            <a:r>
              <a:rPr lang="nl-NL" sz="2000" dirty="0"/>
              <a:t>- opvang in geval van huiselijk geweld en mensen die dakloos zijn</a:t>
            </a:r>
            <a:r>
              <a:rPr lang="nl-NL" sz="3200" dirty="0"/>
              <a:t>.</a:t>
            </a:r>
          </a:p>
        </p:txBody>
      </p:sp>
      <p:pic>
        <p:nvPicPr>
          <p:cNvPr id="7" name="Afbeelding 6">
            <a:extLst>
              <a:ext uri="{FF2B5EF4-FFF2-40B4-BE49-F238E27FC236}">
                <a16:creationId xmlns:a16="http://schemas.microsoft.com/office/drawing/2014/main" id="{1678829C-FC8C-4175-8767-E277C794D449}"/>
              </a:ext>
            </a:extLst>
          </p:cNvPr>
          <p:cNvPicPr>
            <a:picLocks noChangeAspect="1"/>
          </p:cNvPicPr>
          <p:nvPr/>
        </p:nvPicPr>
        <p:blipFill>
          <a:blip r:embed="rId2"/>
          <a:stretch>
            <a:fillRect/>
          </a:stretch>
        </p:blipFill>
        <p:spPr>
          <a:xfrm>
            <a:off x="8146732" y="4582095"/>
            <a:ext cx="2619375" cy="1743075"/>
          </a:xfrm>
          <a:prstGeom prst="rect">
            <a:avLst/>
          </a:prstGeom>
        </p:spPr>
      </p:pic>
      <p:sp>
        <p:nvSpPr>
          <p:cNvPr id="8" name="Tekstvak 7">
            <a:extLst>
              <a:ext uri="{FF2B5EF4-FFF2-40B4-BE49-F238E27FC236}">
                <a16:creationId xmlns:a16="http://schemas.microsoft.com/office/drawing/2014/main" id="{F3BEFE93-4773-40F1-BEF0-483AF70BE3D4}"/>
              </a:ext>
            </a:extLst>
          </p:cNvPr>
          <p:cNvSpPr txBox="1"/>
          <p:nvPr/>
        </p:nvSpPr>
        <p:spPr>
          <a:xfrm>
            <a:off x="4812779" y="5863505"/>
            <a:ext cx="2903220" cy="461665"/>
          </a:xfrm>
          <a:prstGeom prst="rect">
            <a:avLst/>
          </a:prstGeom>
          <a:solidFill>
            <a:schemeClr val="accent6">
              <a:lumMod val="40000"/>
              <a:lumOff val="60000"/>
            </a:schemeClr>
          </a:solidFill>
        </p:spPr>
        <p:txBody>
          <a:bodyPr wrap="square" rtlCol="0">
            <a:spAutoFit/>
          </a:bodyPr>
          <a:lstStyle/>
          <a:p>
            <a:r>
              <a:rPr lang="nl-NL" sz="2400" dirty="0"/>
              <a:t>keukentafelgesprek</a:t>
            </a:r>
          </a:p>
        </p:txBody>
      </p:sp>
    </p:spTree>
    <p:extLst>
      <p:ext uri="{BB962C8B-B14F-4D97-AF65-F5344CB8AC3E}">
        <p14:creationId xmlns:p14="http://schemas.microsoft.com/office/powerpoint/2010/main" val="122683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9FA56-A179-4B47-A9E9-63E003C71DFF}"/>
              </a:ext>
            </a:extLst>
          </p:cNvPr>
          <p:cNvSpPr>
            <a:spLocks noGrp="1"/>
          </p:cNvSpPr>
          <p:nvPr>
            <p:ph type="title"/>
          </p:nvPr>
        </p:nvSpPr>
        <p:spPr>
          <a:xfrm>
            <a:off x="371476" y="136525"/>
            <a:ext cx="10515600" cy="1325563"/>
          </a:xfrm>
        </p:spPr>
        <p:txBody>
          <a:bodyPr/>
          <a:lstStyle/>
          <a:p>
            <a:r>
              <a:rPr lang="nl-NL" dirty="0"/>
              <a:t>Wijkteams</a:t>
            </a:r>
          </a:p>
        </p:txBody>
      </p:sp>
      <p:sp>
        <p:nvSpPr>
          <p:cNvPr id="5" name="Tijdelijke aanduiding voor dianummer 4">
            <a:extLst>
              <a:ext uri="{FF2B5EF4-FFF2-40B4-BE49-F238E27FC236}">
                <a16:creationId xmlns:a16="http://schemas.microsoft.com/office/drawing/2014/main" id="{C91667AA-B9D0-4A3C-A025-FD3EF7B5A981}"/>
              </a:ext>
            </a:extLst>
          </p:cNvPr>
          <p:cNvSpPr>
            <a:spLocks noGrp="1"/>
          </p:cNvSpPr>
          <p:nvPr>
            <p:ph type="sldNum" sz="quarter" idx="12"/>
          </p:nvPr>
        </p:nvSpPr>
        <p:spPr/>
        <p:txBody>
          <a:bodyPr/>
          <a:lstStyle/>
          <a:p>
            <a:fld id="{45B76B8B-DE07-48A4-9913-B57A52F2F853}" type="slidenum">
              <a:rPr lang="nl-NL" noProof="0" smtClean="0"/>
              <a:t>14</a:t>
            </a:fld>
            <a:endParaRPr lang="nl-NL" noProof="0"/>
          </a:p>
        </p:txBody>
      </p:sp>
      <p:sp>
        <p:nvSpPr>
          <p:cNvPr id="9" name="Tekstvak 8">
            <a:extLst>
              <a:ext uri="{FF2B5EF4-FFF2-40B4-BE49-F238E27FC236}">
                <a16:creationId xmlns:a16="http://schemas.microsoft.com/office/drawing/2014/main" id="{E4E8D0C6-E7FD-404B-A273-AA8988166CA0}"/>
              </a:ext>
            </a:extLst>
          </p:cNvPr>
          <p:cNvSpPr txBox="1"/>
          <p:nvPr/>
        </p:nvSpPr>
        <p:spPr>
          <a:xfrm>
            <a:off x="371476" y="1127880"/>
            <a:ext cx="9952058" cy="1631216"/>
          </a:xfrm>
          <a:prstGeom prst="rect">
            <a:avLst/>
          </a:prstGeom>
          <a:noFill/>
        </p:spPr>
        <p:txBody>
          <a:bodyPr wrap="square">
            <a:spAutoFit/>
          </a:bodyPr>
          <a:lstStyle/>
          <a:p>
            <a:r>
              <a:rPr lang="nl-NL" sz="2000" dirty="0"/>
              <a:t>De meeste mensen redden zich prima zelf. Maar sommige mensen hebben hulp en ondersteuning nodig. Elke gemeente organiseert de toegang tot zorg of ondersteuning op eigen wijze. Sommige kiezen voor een </a:t>
            </a:r>
            <a:r>
              <a:rPr lang="nl-NL" sz="2000" dirty="0" err="1"/>
              <a:t>Wmo</a:t>
            </a:r>
            <a:r>
              <a:rPr lang="nl-NL" sz="2000" dirty="0"/>
              <a:t>-loket. En in veel gemeenten kunnen inwoners met hun hulpvraag terecht bij een </a:t>
            </a:r>
            <a:r>
              <a:rPr lang="nl-NL" sz="2000" b="1" dirty="0"/>
              <a:t>sociaal wijkteam. </a:t>
            </a:r>
          </a:p>
          <a:p>
            <a:r>
              <a:rPr lang="nl-NL" sz="2000" dirty="0"/>
              <a:t>De taken en verantwoordelijkheden van zo’n wijkteam verschillen per gemeente.</a:t>
            </a:r>
          </a:p>
        </p:txBody>
      </p:sp>
      <p:sp>
        <p:nvSpPr>
          <p:cNvPr id="11" name="Tekstvak 10">
            <a:extLst>
              <a:ext uri="{FF2B5EF4-FFF2-40B4-BE49-F238E27FC236}">
                <a16:creationId xmlns:a16="http://schemas.microsoft.com/office/drawing/2014/main" id="{874EAF66-C020-48CE-8378-010EC9C4A8D2}"/>
              </a:ext>
            </a:extLst>
          </p:cNvPr>
          <p:cNvSpPr txBox="1"/>
          <p:nvPr/>
        </p:nvSpPr>
        <p:spPr>
          <a:xfrm>
            <a:off x="371476" y="2996603"/>
            <a:ext cx="10944224" cy="2862322"/>
          </a:xfrm>
          <a:prstGeom prst="rect">
            <a:avLst/>
          </a:prstGeom>
          <a:noFill/>
        </p:spPr>
        <p:txBody>
          <a:bodyPr wrap="square">
            <a:spAutoFit/>
          </a:bodyPr>
          <a:lstStyle/>
          <a:p>
            <a:r>
              <a:rPr lang="nl-NL" sz="2000" dirty="0"/>
              <a:t>Sociale wijkteams zijn voor wijkbewoners het aanspreekpunt voor zorg, ondersteuning en activering. Het sociaal wijkteam ondersteunt bij vragen en problemen op het gebied van zorg en welzijn, jeugd en gezin, en wonen, werken en inkomen. Zoals financiële problemen, langdurige werkloosheid, opvoedingsvragen en ondersteuning op het gebied van wonen, welzijn en zorg. Ook mantelzorgers en vrijwilligers kunnen er terecht voor tips en adviezen. Wijkbewoners kunnen naar het wijkteam met goede ideeën die bijdragen aan de leefbaarheid in de wijk. Of omdat zij een steentje willen bijdragen door anderen te helpen. </a:t>
            </a:r>
          </a:p>
          <a:p>
            <a:endParaRPr lang="nl-NL" sz="2000" dirty="0"/>
          </a:p>
          <a:p>
            <a:r>
              <a:rPr lang="nl-NL" sz="2000" dirty="0">
                <a:hlinkClick r:id="rId3"/>
              </a:rPr>
              <a:t>https://www.stimulansz.nl/sociale-wijkteams/</a:t>
            </a:r>
            <a:r>
              <a:rPr lang="nl-NL" sz="2000" dirty="0"/>
              <a:t> </a:t>
            </a:r>
          </a:p>
        </p:txBody>
      </p:sp>
    </p:spTree>
    <p:extLst>
      <p:ext uri="{BB962C8B-B14F-4D97-AF65-F5344CB8AC3E}">
        <p14:creationId xmlns:p14="http://schemas.microsoft.com/office/powerpoint/2010/main" val="2757971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kstvak 2">
            <a:extLst>
              <a:ext uri="{FF2B5EF4-FFF2-40B4-BE49-F238E27FC236}">
                <a16:creationId xmlns:a16="http://schemas.microsoft.com/office/drawing/2014/main" id="{874A2296-1804-4B95-90FC-FD32E7049738}"/>
              </a:ext>
            </a:extLst>
          </p:cNvPr>
          <p:cNvSpPr txBox="1"/>
          <p:nvPr/>
        </p:nvSpPr>
        <p:spPr>
          <a:xfrm>
            <a:off x="976746" y="278317"/>
            <a:ext cx="10515600" cy="94266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dirty="0" err="1">
                <a:solidFill>
                  <a:schemeClr val="tx1"/>
                </a:solidFill>
                <a:latin typeface="+mj-lt"/>
                <a:ea typeface="+mj-ea"/>
                <a:cs typeface="+mj-cs"/>
              </a:rPr>
              <a:t>Proces</a:t>
            </a:r>
            <a:r>
              <a:rPr lang="en-US" sz="5200" kern="1200" dirty="0">
                <a:solidFill>
                  <a:schemeClr val="tx1"/>
                </a:solidFill>
                <a:latin typeface="+mj-lt"/>
                <a:ea typeface="+mj-ea"/>
                <a:cs typeface="+mj-cs"/>
              </a:rPr>
              <a:t> in de </a:t>
            </a:r>
            <a:r>
              <a:rPr lang="en-US" sz="5200" kern="1200" dirty="0" err="1">
                <a:solidFill>
                  <a:schemeClr val="tx1"/>
                </a:solidFill>
                <a:latin typeface="+mj-lt"/>
                <a:ea typeface="+mj-ea"/>
                <a:cs typeface="+mj-cs"/>
              </a:rPr>
              <a:t>praktijk</a:t>
            </a:r>
            <a:endParaRPr lang="en-US" sz="5200" kern="1200" dirty="0">
              <a:solidFill>
                <a:schemeClr val="tx1"/>
              </a:solidFill>
              <a:latin typeface="+mj-lt"/>
              <a:ea typeface="+mj-ea"/>
              <a:cs typeface="+mj-cs"/>
            </a:endParaRPr>
          </a:p>
        </p:txBody>
      </p:sp>
      <p:pic>
        <p:nvPicPr>
          <p:cNvPr id="2" name="Afbeelding 1">
            <a:extLst>
              <a:ext uri="{FF2B5EF4-FFF2-40B4-BE49-F238E27FC236}">
                <a16:creationId xmlns:a16="http://schemas.microsoft.com/office/drawing/2014/main" id="{635B787B-380D-4B35-8D61-E5CA8FA9A8C0}"/>
              </a:ext>
            </a:extLst>
          </p:cNvPr>
          <p:cNvPicPr>
            <a:picLocks noChangeAspect="1"/>
          </p:cNvPicPr>
          <p:nvPr/>
        </p:nvPicPr>
        <p:blipFill>
          <a:blip r:embed="rId2"/>
          <a:stretch>
            <a:fillRect/>
          </a:stretch>
        </p:blipFill>
        <p:spPr>
          <a:xfrm>
            <a:off x="1898454" y="1110145"/>
            <a:ext cx="7600994" cy="5358702"/>
          </a:xfrm>
          <a:prstGeom prst="rect">
            <a:avLst/>
          </a:prstGeom>
        </p:spPr>
      </p:pic>
    </p:spTree>
    <p:extLst>
      <p:ext uri="{BB962C8B-B14F-4D97-AF65-F5344CB8AC3E}">
        <p14:creationId xmlns:p14="http://schemas.microsoft.com/office/powerpoint/2010/main" val="3517459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215B540-43BD-4E9D-B569-E1553E74FB8E}"/>
              </a:ext>
            </a:extLst>
          </p:cNvPr>
          <p:cNvSpPr/>
          <p:nvPr/>
        </p:nvSpPr>
        <p:spPr>
          <a:xfrm>
            <a:off x="614981" y="526316"/>
            <a:ext cx="9576047" cy="2246769"/>
          </a:xfrm>
          <a:prstGeom prst="rect">
            <a:avLst/>
          </a:prstGeom>
        </p:spPr>
        <p:txBody>
          <a:bodyPr wrap="square">
            <a:spAutoFit/>
          </a:bodyPr>
          <a:lstStyle/>
          <a:p>
            <a:r>
              <a:rPr lang="nl-NL" sz="2000" dirty="0"/>
              <a:t>De </a:t>
            </a:r>
            <a:r>
              <a:rPr lang="nl-NL" sz="2000" b="1" dirty="0">
                <a:solidFill>
                  <a:schemeClr val="accent3"/>
                </a:solidFill>
              </a:rPr>
              <a:t>participatieladder</a:t>
            </a:r>
            <a:r>
              <a:rPr lang="nl-NL" sz="2000" dirty="0"/>
              <a:t> van Edelenbos en </a:t>
            </a:r>
            <a:r>
              <a:rPr lang="nl-NL" sz="2000" dirty="0" err="1"/>
              <a:t>Monnikhof</a:t>
            </a:r>
            <a:r>
              <a:rPr lang="nl-NL" sz="2000" dirty="0"/>
              <a:t> (2001) bestaat uit vijf treden. Hoe hoger de trede is, hoe meer invloed bewoners hebben. De treden zijn:</a:t>
            </a:r>
          </a:p>
          <a:p>
            <a:r>
              <a:rPr lang="nl-NL" sz="2000" dirty="0"/>
              <a:t>1. Informeren</a:t>
            </a:r>
          </a:p>
          <a:p>
            <a:r>
              <a:rPr lang="nl-NL" sz="2000" dirty="0"/>
              <a:t>2. Raadplegen</a:t>
            </a:r>
          </a:p>
          <a:p>
            <a:r>
              <a:rPr lang="nl-NL" sz="2000" dirty="0"/>
              <a:t>3. Adviseren</a:t>
            </a:r>
          </a:p>
          <a:p>
            <a:r>
              <a:rPr lang="nl-NL" sz="2000" dirty="0"/>
              <a:t>4. Coproduceren</a:t>
            </a:r>
          </a:p>
          <a:p>
            <a:r>
              <a:rPr lang="nl-NL" sz="2000" dirty="0"/>
              <a:t>5. Meebeslissen</a:t>
            </a:r>
          </a:p>
        </p:txBody>
      </p:sp>
      <p:sp>
        <p:nvSpPr>
          <p:cNvPr id="3" name="Rechthoek 2">
            <a:extLst>
              <a:ext uri="{FF2B5EF4-FFF2-40B4-BE49-F238E27FC236}">
                <a16:creationId xmlns:a16="http://schemas.microsoft.com/office/drawing/2014/main" id="{89EECFB2-5FC2-464C-8026-A71EB555DCBB}"/>
              </a:ext>
            </a:extLst>
          </p:cNvPr>
          <p:cNvSpPr/>
          <p:nvPr/>
        </p:nvSpPr>
        <p:spPr>
          <a:xfrm>
            <a:off x="3726179" y="1832290"/>
            <a:ext cx="7469449" cy="4505251"/>
          </a:xfrm>
          <a:prstGeom prst="rect">
            <a:avLst/>
          </a:prstGeom>
          <a:ln>
            <a:solidFill>
              <a:schemeClr val="accent3"/>
            </a:solidFill>
          </a:ln>
        </p:spPr>
        <p:txBody>
          <a:bodyPr wrap="square">
            <a:spAutoFit/>
          </a:bodyPr>
          <a:lstStyle/>
          <a:p>
            <a:r>
              <a:rPr lang="nl-NL" sz="1600" b="1" dirty="0">
                <a:solidFill>
                  <a:schemeClr val="accent3"/>
                </a:solidFill>
                <a:latin typeface="RijksoverheidSansText"/>
              </a:rPr>
              <a:t>De participatieladder met voorbeelden van programma’s en projecten over een gezonde inrichting van de leefomgeving:</a:t>
            </a:r>
          </a:p>
          <a:p>
            <a:r>
              <a:rPr lang="nl-NL" sz="1600" dirty="0">
                <a:solidFill>
                  <a:schemeClr val="accent3"/>
                </a:solidFill>
                <a:latin typeface="RijksoverheidSansText"/>
              </a:rPr>
              <a:t>1. Informeren	Bewoners worden geïnformeerd over een nieuwe  			inrichting van de openbare ruimte die beweging moet 			stimuleren.	</a:t>
            </a:r>
          </a:p>
          <a:p>
            <a:r>
              <a:rPr lang="nl-NL" sz="1600" dirty="0">
                <a:solidFill>
                  <a:schemeClr val="accent3"/>
                </a:solidFill>
                <a:latin typeface="RijksoverheidSansText"/>
              </a:rPr>
              <a:t>2. Raadplegen	Bewoners wordt gevraagd wat zij onder een gezonde wijk 		verstaan.	</a:t>
            </a:r>
          </a:p>
          <a:p>
            <a:r>
              <a:rPr lang="nl-NL" sz="1600" dirty="0">
                <a:solidFill>
                  <a:schemeClr val="accent3"/>
                </a:solidFill>
                <a:latin typeface="RijksoverheidSansText"/>
              </a:rPr>
              <a:t>3. Adviseren	Bewoners geven adviezen over de reikwijdte en ambities 		in een gebiedsvisie of stellen oplossingen voor.	</a:t>
            </a:r>
          </a:p>
          <a:p>
            <a:r>
              <a:rPr lang="nl-NL" sz="1600" dirty="0">
                <a:solidFill>
                  <a:schemeClr val="accent3"/>
                </a:solidFill>
                <a:latin typeface="RijksoverheidSansText"/>
              </a:rPr>
              <a:t>4. Coproduceren	Omwonenden van intensieve veehouderijen zetten in 			overleg met boeren een signaleringsysteem op, zodat 			duidelijk is wanneer er stankoverlast is en maatregelen 			genomen 	kunnen worden.	</a:t>
            </a:r>
          </a:p>
          <a:p>
            <a:r>
              <a:rPr lang="nl-NL" sz="1600" dirty="0">
                <a:solidFill>
                  <a:schemeClr val="accent3"/>
                </a:solidFill>
                <a:latin typeface="RijksoverheidSansText"/>
              </a:rPr>
              <a:t>5. Meebeslissen	Omwonenden van een weg beslissen mee over welke 			geluidmaatregelen genomen worden. Zo beslissen ze 			bijvoorbeeld over het ontwerp van een geluidscherm of 		over de keuze tussen de isolatie van de woningen of een 		geluidscherm.</a:t>
            </a:r>
            <a:r>
              <a:rPr lang="nl-NL" sz="1050" dirty="0">
                <a:solidFill>
                  <a:srgbClr val="000000"/>
                </a:solidFill>
                <a:latin typeface="RijksoverheidSansText"/>
              </a:rPr>
              <a:t>	</a:t>
            </a:r>
          </a:p>
        </p:txBody>
      </p:sp>
    </p:spTree>
    <p:extLst>
      <p:ext uri="{BB962C8B-B14F-4D97-AF65-F5344CB8AC3E}">
        <p14:creationId xmlns:p14="http://schemas.microsoft.com/office/powerpoint/2010/main" val="388046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C0711-7AF5-CFD8-555A-0BE87B2EA89B}"/>
              </a:ext>
            </a:extLst>
          </p:cNvPr>
          <p:cNvSpPr>
            <a:spLocks noGrp="1"/>
          </p:cNvSpPr>
          <p:nvPr>
            <p:ph type="title"/>
          </p:nvPr>
        </p:nvSpPr>
        <p:spPr>
          <a:xfrm>
            <a:off x="671945" y="2103437"/>
            <a:ext cx="10515600" cy="1325563"/>
          </a:xfrm>
        </p:spPr>
        <p:txBody>
          <a:bodyPr>
            <a:normAutofit fontScale="90000"/>
          </a:bodyPr>
          <a:lstStyle/>
          <a:p>
            <a:r>
              <a:rPr lang="nl-NL" dirty="0"/>
              <a:t>Blok 1 Theorie: beleid en geldstromen in sociale domein </a:t>
            </a:r>
            <a:br>
              <a:rPr lang="nl-NL" dirty="0"/>
            </a:br>
            <a:br>
              <a:rPr lang="nl-NL" dirty="0"/>
            </a:br>
            <a:r>
              <a:rPr lang="nl-NL" dirty="0"/>
              <a:t>Subsidie aanvraag: waarom, wanneer en het proces</a:t>
            </a:r>
            <a:br>
              <a:rPr lang="nl-NL" dirty="0"/>
            </a:br>
            <a:endParaRPr lang="nl-NL" dirty="0"/>
          </a:p>
        </p:txBody>
      </p:sp>
    </p:spTree>
    <p:extLst>
      <p:ext uri="{BB962C8B-B14F-4D97-AF65-F5344CB8AC3E}">
        <p14:creationId xmlns:p14="http://schemas.microsoft.com/office/powerpoint/2010/main" val="4174124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0359C8A2-B6F4-4FC0-9A0E-63284301CE21}"/>
              </a:ext>
            </a:extLst>
          </p:cNvPr>
          <p:cNvSpPr txBox="1"/>
          <p:nvPr/>
        </p:nvSpPr>
        <p:spPr>
          <a:xfrm>
            <a:off x="733425" y="729734"/>
            <a:ext cx="9144000" cy="646331"/>
          </a:xfrm>
          <a:prstGeom prst="rect">
            <a:avLst/>
          </a:prstGeom>
          <a:noFill/>
        </p:spPr>
        <p:txBody>
          <a:bodyPr wrap="square">
            <a:spAutoFit/>
          </a:bodyPr>
          <a:lstStyle/>
          <a:p>
            <a:r>
              <a:rPr lang="nl-NL" sz="3600" dirty="0">
                <a:solidFill>
                  <a:schemeClr val="accent6"/>
                </a:solidFill>
                <a:effectLst/>
                <a:ea typeface="Calibri" panose="020F0502020204030204" pitchFamily="34" charset="0"/>
                <a:cs typeface="Times New Roman" panose="02020603050405020304" pitchFamily="18" charset="0"/>
              </a:rPr>
              <a:t>Leefbaarheid &amp; subsidie land; hoe werkt dat? </a:t>
            </a:r>
            <a:endParaRPr lang="nl-NL" sz="3600" dirty="0">
              <a:solidFill>
                <a:schemeClr val="accent6"/>
              </a:solidFill>
            </a:endParaRPr>
          </a:p>
        </p:txBody>
      </p:sp>
      <p:sp>
        <p:nvSpPr>
          <p:cNvPr id="8" name="Tekstvak 7">
            <a:extLst>
              <a:ext uri="{FF2B5EF4-FFF2-40B4-BE49-F238E27FC236}">
                <a16:creationId xmlns:a16="http://schemas.microsoft.com/office/drawing/2014/main" id="{9CE6CCEF-EFA8-4E06-B9A3-9871C199CDAD}"/>
              </a:ext>
            </a:extLst>
          </p:cNvPr>
          <p:cNvSpPr txBox="1"/>
          <p:nvPr/>
        </p:nvSpPr>
        <p:spPr>
          <a:xfrm>
            <a:off x="733425" y="2134195"/>
            <a:ext cx="6096000" cy="923330"/>
          </a:xfrm>
          <a:prstGeom prst="rect">
            <a:avLst/>
          </a:prstGeom>
          <a:noFill/>
        </p:spPr>
        <p:txBody>
          <a:bodyPr wrap="square">
            <a:spAutoFit/>
          </a:bodyPr>
          <a:lstStyle/>
          <a:p>
            <a:r>
              <a:rPr lang="nl-NL" dirty="0">
                <a:hlinkClick r:id="rId2"/>
              </a:rPr>
              <a:t>https://www.youtube.com/watch?v=EqIM8dUXUGs</a:t>
            </a:r>
            <a:r>
              <a:rPr lang="nl-NL" dirty="0"/>
              <a:t> </a:t>
            </a:r>
          </a:p>
          <a:p>
            <a:endParaRPr lang="nl-NL" dirty="0"/>
          </a:p>
          <a:p>
            <a:r>
              <a:rPr lang="nl-NL" dirty="0"/>
              <a:t>VSB fonds</a:t>
            </a:r>
          </a:p>
        </p:txBody>
      </p:sp>
      <p:sp>
        <p:nvSpPr>
          <p:cNvPr id="10" name="Tekstvak 9">
            <a:extLst>
              <a:ext uri="{FF2B5EF4-FFF2-40B4-BE49-F238E27FC236}">
                <a16:creationId xmlns:a16="http://schemas.microsoft.com/office/drawing/2014/main" id="{CA8AEC6D-2663-4948-9069-2BA1E1256F40}"/>
              </a:ext>
            </a:extLst>
          </p:cNvPr>
          <p:cNvSpPr txBox="1"/>
          <p:nvPr/>
        </p:nvSpPr>
        <p:spPr>
          <a:xfrm>
            <a:off x="733425" y="3815655"/>
            <a:ext cx="6096000" cy="923330"/>
          </a:xfrm>
          <a:prstGeom prst="rect">
            <a:avLst/>
          </a:prstGeom>
          <a:noFill/>
        </p:spPr>
        <p:txBody>
          <a:bodyPr wrap="square">
            <a:spAutoFit/>
          </a:bodyPr>
          <a:lstStyle/>
          <a:p>
            <a:r>
              <a:rPr lang="nl-NL" dirty="0">
                <a:hlinkClick r:id="rId3"/>
              </a:rPr>
              <a:t>https://www.oranjefonds.nl/geld-aanvragen</a:t>
            </a:r>
            <a:endParaRPr lang="nl-NL" dirty="0"/>
          </a:p>
          <a:p>
            <a:endParaRPr lang="nl-NL" dirty="0"/>
          </a:p>
          <a:p>
            <a:r>
              <a:rPr lang="nl-NL" dirty="0"/>
              <a:t>Oranje fonds; werkwijze en veel ideeën </a:t>
            </a:r>
          </a:p>
        </p:txBody>
      </p:sp>
    </p:spTree>
    <p:extLst>
      <p:ext uri="{BB962C8B-B14F-4D97-AF65-F5344CB8AC3E}">
        <p14:creationId xmlns:p14="http://schemas.microsoft.com/office/powerpoint/2010/main" val="76095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FE4EDBC-C85A-4A4C-AA6B-458E1A978E36}"/>
              </a:ext>
            </a:extLst>
          </p:cNvPr>
          <p:cNvSpPr/>
          <p:nvPr/>
        </p:nvSpPr>
        <p:spPr>
          <a:xfrm>
            <a:off x="840253" y="830274"/>
            <a:ext cx="1375889" cy="523220"/>
          </a:xfrm>
          <a:prstGeom prst="rect">
            <a:avLst/>
          </a:prstGeom>
        </p:spPr>
        <p:txBody>
          <a:bodyPr wrap="none">
            <a:spAutoFit/>
          </a:bodyPr>
          <a:lstStyle/>
          <a:p>
            <a:r>
              <a:rPr lang="nl-NL" sz="2800" b="1" dirty="0"/>
              <a:t>Optie 1:</a:t>
            </a:r>
          </a:p>
        </p:txBody>
      </p:sp>
      <p:sp>
        <p:nvSpPr>
          <p:cNvPr id="3" name="Rechthoek 2">
            <a:extLst>
              <a:ext uri="{FF2B5EF4-FFF2-40B4-BE49-F238E27FC236}">
                <a16:creationId xmlns:a16="http://schemas.microsoft.com/office/drawing/2014/main" id="{8D217761-7402-4028-B142-5C380A10051F}"/>
              </a:ext>
            </a:extLst>
          </p:cNvPr>
          <p:cNvSpPr/>
          <p:nvPr/>
        </p:nvSpPr>
        <p:spPr>
          <a:xfrm>
            <a:off x="1755412" y="2097323"/>
            <a:ext cx="3177024" cy="923330"/>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chemeClr val="accent2">
                    <a:lumMod val="40000"/>
                    <a:lumOff val="60000"/>
                  </a:schemeClr>
                </a:solidFill>
              </a:rPr>
              <a:t>Gemeente</a:t>
            </a:r>
          </a:p>
        </p:txBody>
      </p:sp>
      <p:sp>
        <p:nvSpPr>
          <p:cNvPr id="4" name="Rechthoek 3">
            <a:extLst>
              <a:ext uri="{FF2B5EF4-FFF2-40B4-BE49-F238E27FC236}">
                <a16:creationId xmlns:a16="http://schemas.microsoft.com/office/drawing/2014/main" id="{EAE5420D-C68A-4F80-A136-65E56C286B14}"/>
              </a:ext>
            </a:extLst>
          </p:cNvPr>
          <p:cNvSpPr/>
          <p:nvPr/>
        </p:nvSpPr>
        <p:spPr>
          <a:xfrm>
            <a:off x="2769484" y="3215910"/>
            <a:ext cx="2995435"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Provincie </a:t>
            </a:r>
          </a:p>
        </p:txBody>
      </p:sp>
      <p:sp>
        <p:nvSpPr>
          <p:cNvPr id="5" name="Rechthoek 4">
            <a:extLst>
              <a:ext uri="{FF2B5EF4-FFF2-40B4-BE49-F238E27FC236}">
                <a16:creationId xmlns:a16="http://schemas.microsoft.com/office/drawing/2014/main" id="{4479C95B-3FD7-45D2-A33E-584D6CA20F1A}"/>
              </a:ext>
            </a:extLst>
          </p:cNvPr>
          <p:cNvSpPr/>
          <p:nvPr/>
        </p:nvSpPr>
        <p:spPr>
          <a:xfrm>
            <a:off x="4267201" y="4202348"/>
            <a:ext cx="3390480" cy="923330"/>
          </a:xfrm>
          <a:prstGeom prst="rect">
            <a:avLst/>
          </a:prstGeom>
          <a:noFill/>
        </p:spPr>
        <p:txBody>
          <a:bodyPr wrap="none" lIns="91440" tIns="45720" rIns="91440" bIns="45720">
            <a:spAutoFit/>
          </a:bodyPr>
          <a:lstStyle/>
          <a:p>
            <a:pPr algn="ctr"/>
            <a:r>
              <a:rPr lang="nl-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Ministeries</a:t>
            </a:r>
            <a:endPar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hthoek 5">
            <a:extLst>
              <a:ext uri="{FF2B5EF4-FFF2-40B4-BE49-F238E27FC236}">
                <a16:creationId xmlns:a16="http://schemas.microsoft.com/office/drawing/2014/main" id="{58EF68B8-ABEE-46A4-9CBB-12FA69BC742F}"/>
              </a:ext>
            </a:extLst>
          </p:cNvPr>
          <p:cNvSpPr/>
          <p:nvPr/>
        </p:nvSpPr>
        <p:spPr>
          <a:xfrm>
            <a:off x="6257223" y="5275529"/>
            <a:ext cx="4347217" cy="923330"/>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Europese Unie</a:t>
            </a:r>
          </a:p>
        </p:txBody>
      </p:sp>
    </p:spTree>
    <p:extLst>
      <p:ext uri="{BB962C8B-B14F-4D97-AF65-F5344CB8AC3E}">
        <p14:creationId xmlns:p14="http://schemas.microsoft.com/office/powerpoint/2010/main" val="95815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Leefbare stad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srgbClr val="000644"/>
                </a:solidFill>
                <a:latin typeface="Arial" panose="020B0604020202020204" pitchFamily="34" charset="0"/>
                <a:cs typeface="Arial" panose="020B0604020202020204" pitchFamily="34" charset="0"/>
              </a:rPr>
              <a:t>Sociale basis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Sociale domein en leefbaarheid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Subsidie aanvraag in het sociaal domein.</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157336649"/>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49741">
                  <a:extLst>
                    <a:ext uri="{9D8B030D-6E8A-4147-A177-3AD203B41FA5}">
                      <a16:colId xmlns:a16="http://schemas.microsoft.com/office/drawing/2014/main" val="1458696249"/>
                    </a:ext>
                  </a:extLst>
                </a:gridCol>
                <a:gridCol w="828077">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bg2"/>
                          </a:solidFill>
                        </a:rPr>
                        <a:t>Week 2</a:t>
                      </a:r>
                      <a:endParaRPr lang="nl-NL" sz="1200" b="0" kern="1200" dirty="0">
                        <a:solidFill>
                          <a:schemeClr val="bg2"/>
                        </a:solidFill>
                        <a:latin typeface="+mn-lt"/>
                        <a:ea typeface="+mn-ea"/>
                        <a:cs typeface="+mn-cs"/>
                      </a:endParaRPr>
                    </a:p>
                  </a:txBody>
                  <a:tcPr anchor="ctr"/>
                </a:tc>
                <a:tc>
                  <a:txBody>
                    <a:bodyPr/>
                    <a:lstStyle/>
                    <a:p>
                      <a:pPr algn="ctr"/>
                      <a:r>
                        <a:rPr lang="nl-NL" sz="1200" b="0" kern="1200" dirty="0">
                          <a:solidFill>
                            <a:schemeClr val="bg2"/>
                          </a:solidFill>
                        </a:rPr>
                        <a:t>Week 3</a:t>
                      </a:r>
                      <a:endParaRPr lang="nl-NL" sz="1200" b="0" kern="1200" dirty="0">
                        <a:solidFill>
                          <a:schemeClr val="bg2"/>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dirty="0">
                          <a:solidFill>
                            <a:schemeClr val="tx1"/>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b="0" dirty="0">
                          <a:solidFill>
                            <a:schemeClr val="bg2"/>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479552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644"/>
                </a:solidFill>
                <a:effectLst/>
                <a:uLnTx/>
                <a:uFillTx/>
                <a:latin typeface="Arial"/>
                <a:cs typeface="Arial"/>
              </a:rPr>
              <a:t>Les 6 van </a:t>
            </a:r>
            <a:r>
              <a:rPr lang="nl-NL" sz="1800" dirty="0">
                <a:solidFill>
                  <a:srgbClr val="000644"/>
                </a:solidFill>
                <a:latin typeface="Arial"/>
                <a:cs typeface="Arial"/>
              </a:rPr>
              <a:t>donderdag</a:t>
            </a:r>
            <a:r>
              <a:rPr kumimoji="0" lang="nl-NL" sz="1800" b="0" i="0" u="none" strike="noStrike" kern="1200" cap="none" spc="0" normalizeH="0" baseline="0" noProof="0" dirty="0">
                <a:ln>
                  <a:noFill/>
                </a:ln>
                <a:solidFill>
                  <a:srgbClr val="000644"/>
                </a:solidFill>
                <a:effectLst/>
                <a:uLnTx/>
                <a:uFillTx/>
                <a:latin typeface="Arial"/>
                <a:cs typeface="Arial"/>
              </a:rPr>
              <a:t> 13-10-2022</a:t>
            </a: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3</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4084983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FC01D19-873A-4818-94D4-5827B19C816B}"/>
              </a:ext>
            </a:extLst>
          </p:cNvPr>
          <p:cNvSpPr/>
          <p:nvPr/>
        </p:nvSpPr>
        <p:spPr>
          <a:xfrm>
            <a:off x="759225" y="1859339"/>
            <a:ext cx="6096000" cy="3139321"/>
          </a:xfrm>
          <a:prstGeom prst="rect">
            <a:avLst/>
          </a:prstGeom>
        </p:spPr>
        <p:txBody>
          <a:bodyPr>
            <a:spAutoFit/>
          </a:bodyPr>
          <a:lstStyle/>
          <a:p>
            <a:pPr marL="285750" indent="-285750">
              <a:buFont typeface="Courier New" panose="02070309020205020404" pitchFamily="49" charset="0"/>
              <a:buChar char="o"/>
            </a:pPr>
            <a:r>
              <a:rPr lang="nl-NL" dirty="0"/>
              <a:t>Aanleiding</a:t>
            </a:r>
          </a:p>
          <a:p>
            <a:pPr marL="285750" indent="-285750">
              <a:buFont typeface="Courier New" panose="02070309020205020404" pitchFamily="49" charset="0"/>
              <a:buChar char="o"/>
            </a:pPr>
            <a:r>
              <a:rPr lang="nl-NL" dirty="0"/>
              <a:t>Doelstelling en resultaten</a:t>
            </a:r>
          </a:p>
          <a:p>
            <a:pPr marL="285750" indent="-285750">
              <a:buFont typeface="Courier New" panose="02070309020205020404" pitchFamily="49" charset="0"/>
              <a:buChar char="o"/>
            </a:pPr>
            <a:r>
              <a:rPr lang="nl-NL" dirty="0"/>
              <a:t>Doelgroep</a:t>
            </a:r>
          </a:p>
          <a:p>
            <a:pPr marL="285750" indent="-285750">
              <a:buFont typeface="Courier New" panose="02070309020205020404" pitchFamily="49" charset="0"/>
              <a:buChar char="o"/>
            </a:pPr>
            <a:r>
              <a:rPr lang="nl-NL" dirty="0"/>
              <a:t>Inhoud</a:t>
            </a:r>
          </a:p>
          <a:p>
            <a:pPr marL="285750" indent="-285750">
              <a:buFont typeface="Courier New" panose="02070309020205020404" pitchFamily="49" charset="0"/>
              <a:buChar char="o"/>
            </a:pPr>
            <a:r>
              <a:rPr lang="nl-NL" dirty="0"/>
              <a:t>Uitvoering</a:t>
            </a:r>
          </a:p>
          <a:p>
            <a:pPr marL="285750" indent="-285750">
              <a:buFont typeface="Courier New" panose="02070309020205020404" pitchFamily="49" charset="0"/>
              <a:buChar char="o"/>
            </a:pPr>
            <a:r>
              <a:rPr lang="nl-NL" dirty="0"/>
              <a:t>Planning en looptijd</a:t>
            </a:r>
          </a:p>
          <a:p>
            <a:pPr marL="285750" indent="-285750">
              <a:buFont typeface="Courier New" panose="02070309020205020404" pitchFamily="49" charset="0"/>
              <a:buChar char="o"/>
            </a:pPr>
            <a:r>
              <a:rPr lang="nl-NL" dirty="0"/>
              <a:t>Marketing en communicatie</a:t>
            </a:r>
          </a:p>
          <a:p>
            <a:pPr marL="285750" indent="-285750">
              <a:buFont typeface="Courier New" panose="02070309020205020404" pitchFamily="49" charset="0"/>
              <a:buChar char="o"/>
            </a:pPr>
            <a:r>
              <a:rPr lang="nl-NL" dirty="0"/>
              <a:t>Financiën</a:t>
            </a:r>
          </a:p>
          <a:p>
            <a:pPr marL="285750" indent="-285750">
              <a:buFont typeface="Courier New" panose="02070309020205020404" pitchFamily="49" charset="0"/>
              <a:buChar char="o"/>
            </a:pPr>
            <a:r>
              <a:rPr lang="nl-NL" dirty="0"/>
              <a:t>Gevraagde bedrag</a:t>
            </a:r>
          </a:p>
          <a:p>
            <a:pPr marL="285750" indent="-285750">
              <a:buFont typeface="Courier New" panose="02070309020205020404" pitchFamily="49" charset="0"/>
              <a:buChar char="o"/>
            </a:pPr>
            <a:r>
              <a:rPr lang="nl-NL" dirty="0"/>
              <a:t>Overzicht van andere lopende aanvragen (lijst benaderde subsidieverstrekkers en fondsen)</a:t>
            </a:r>
          </a:p>
        </p:txBody>
      </p:sp>
      <p:sp>
        <p:nvSpPr>
          <p:cNvPr id="4" name="Rechthoek 3">
            <a:extLst>
              <a:ext uri="{FF2B5EF4-FFF2-40B4-BE49-F238E27FC236}">
                <a16:creationId xmlns:a16="http://schemas.microsoft.com/office/drawing/2014/main" id="{E48D714C-3CBA-44A7-A6BA-6BF2E5649FEC}"/>
              </a:ext>
            </a:extLst>
          </p:cNvPr>
          <p:cNvSpPr/>
          <p:nvPr/>
        </p:nvSpPr>
        <p:spPr>
          <a:xfrm>
            <a:off x="759225" y="5122703"/>
            <a:ext cx="10570762" cy="1200329"/>
          </a:xfrm>
          <a:prstGeom prst="rect">
            <a:avLst/>
          </a:prstGeom>
        </p:spPr>
        <p:txBody>
          <a:bodyPr wrap="square">
            <a:spAutoFit/>
          </a:bodyPr>
          <a:lstStyle/>
          <a:p>
            <a:r>
              <a:rPr lang="nl-NL" sz="2400" b="1" i="1" dirty="0">
                <a:solidFill>
                  <a:schemeClr val="accent6"/>
                </a:solidFill>
              </a:rPr>
              <a:t>Om de subsidieverstrekker(s) een goed inzicht in je project te geven is het superbelangrijk dat je met elke subsidieaanvraag een begroting en dekkingsplan meestuurt.</a:t>
            </a:r>
          </a:p>
        </p:txBody>
      </p:sp>
      <p:sp>
        <p:nvSpPr>
          <p:cNvPr id="5" name="Rechthoek 4">
            <a:extLst>
              <a:ext uri="{FF2B5EF4-FFF2-40B4-BE49-F238E27FC236}">
                <a16:creationId xmlns:a16="http://schemas.microsoft.com/office/drawing/2014/main" id="{3884B79A-6204-4ECC-BA85-519C046AF87E}"/>
              </a:ext>
            </a:extLst>
          </p:cNvPr>
          <p:cNvSpPr/>
          <p:nvPr/>
        </p:nvSpPr>
        <p:spPr>
          <a:xfrm>
            <a:off x="679215" y="534968"/>
            <a:ext cx="9460637" cy="1015663"/>
          </a:xfrm>
          <a:prstGeom prst="rect">
            <a:avLst/>
          </a:prstGeom>
        </p:spPr>
        <p:txBody>
          <a:bodyPr wrap="square">
            <a:spAutoFit/>
          </a:bodyPr>
          <a:lstStyle/>
          <a:p>
            <a:r>
              <a:rPr lang="nl-NL" sz="2000" dirty="0"/>
              <a:t>Wil je succesvol subsidies aanvragen dan is het absoluut belangrijk dat je een projectplan schrijft. Dit projectplan moet de te benaderen fondsen en subsidieverstrekkers een duidelijk beeld geven over je subsidieaanvraag. Onderdelen:</a:t>
            </a:r>
          </a:p>
        </p:txBody>
      </p:sp>
      <p:pic>
        <p:nvPicPr>
          <p:cNvPr id="2" name="Afbeelding 1">
            <a:extLst>
              <a:ext uri="{FF2B5EF4-FFF2-40B4-BE49-F238E27FC236}">
                <a16:creationId xmlns:a16="http://schemas.microsoft.com/office/drawing/2014/main" id="{93D1CCCE-E828-4430-B72D-D1B8C90F0C3B}"/>
              </a:ext>
            </a:extLst>
          </p:cNvPr>
          <p:cNvPicPr>
            <a:picLocks noChangeAspect="1"/>
          </p:cNvPicPr>
          <p:nvPr/>
        </p:nvPicPr>
        <p:blipFill>
          <a:blip r:embed="rId2"/>
          <a:stretch>
            <a:fillRect/>
          </a:stretch>
        </p:blipFill>
        <p:spPr>
          <a:xfrm>
            <a:off x="6983576" y="1855974"/>
            <a:ext cx="4346411" cy="1995935"/>
          </a:xfrm>
          <a:prstGeom prst="rect">
            <a:avLst/>
          </a:prstGeom>
        </p:spPr>
      </p:pic>
    </p:spTree>
    <p:extLst>
      <p:ext uri="{BB962C8B-B14F-4D97-AF65-F5344CB8AC3E}">
        <p14:creationId xmlns:p14="http://schemas.microsoft.com/office/powerpoint/2010/main" val="409733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6EED4DB-CDAC-4EA8-B728-E92826EDFCCE}"/>
              </a:ext>
            </a:extLst>
          </p:cNvPr>
          <p:cNvSpPr txBox="1"/>
          <p:nvPr/>
        </p:nvSpPr>
        <p:spPr>
          <a:xfrm>
            <a:off x="442884" y="539670"/>
            <a:ext cx="8300623" cy="523220"/>
          </a:xfrm>
          <a:prstGeom prst="rect">
            <a:avLst/>
          </a:prstGeom>
          <a:noFill/>
        </p:spPr>
        <p:txBody>
          <a:bodyPr wrap="square" rtlCol="0">
            <a:spAutoFit/>
          </a:bodyPr>
          <a:lstStyle/>
          <a:p>
            <a:r>
              <a:rPr lang="nl-NL" sz="2800" b="1" dirty="0"/>
              <a:t>Optie 2: andere manieren van financiële steun?!  </a:t>
            </a:r>
          </a:p>
        </p:txBody>
      </p:sp>
      <p:sp>
        <p:nvSpPr>
          <p:cNvPr id="4" name="Rechthoek 3">
            <a:extLst>
              <a:ext uri="{FF2B5EF4-FFF2-40B4-BE49-F238E27FC236}">
                <a16:creationId xmlns:a16="http://schemas.microsoft.com/office/drawing/2014/main" id="{C05B665E-85A8-4C4B-A667-744C951EC360}"/>
              </a:ext>
            </a:extLst>
          </p:cNvPr>
          <p:cNvSpPr/>
          <p:nvPr/>
        </p:nvSpPr>
        <p:spPr>
          <a:xfrm rot="21364847">
            <a:off x="811230" y="2267276"/>
            <a:ext cx="4598679" cy="646331"/>
          </a:xfrm>
          <a:prstGeom prst="rect">
            <a:avLst/>
          </a:prstGeom>
          <a:noFill/>
        </p:spPr>
        <p:txBody>
          <a:bodyPr wrap="square" lIns="91440" tIns="45720" rIns="91440" bIns="45720">
            <a:spAutoFit/>
          </a:bodyPr>
          <a:lstStyle/>
          <a:p>
            <a:pPr algn="ctr"/>
            <a:r>
              <a:rPr lang="nl-NL"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Aanvragen bij fondsen </a:t>
            </a:r>
          </a:p>
        </p:txBody>
      </p:sp>
      <p:sp>
        <p:nvSpPr>
          <p:cNvPr id="5" name="Rechthoek 4">
            <a:extLst>
              <a:ext uri="{FF2B5EF4-FFF2-40B4-BE49-F238E27FC236}">
                <a16:creationId xmlns:a16="http://schemas.microsoft.com/office/drawing/2014/main" id="{C3AD8182-E755-43AB-95AF-39629FFBE396}"/>
              </a:ext>
            </a:extLst>
          </p:cNvPr>
          <p:cNvSpPr/>
          <p:nvPr/>
        </p:nvSpPr>
        <p:spPr>
          <a:xfrm rot="389197">
            <a:off x="7638834" y="2239561"/>
            <a:ext cx="3649525" cy="923330"/>
          </a:xfrm>
          <a:prstGeom prst="rect">
            <a:avLst/>
          </a:prstGeom>
          <a:noFill/>
        </p:spPr>
        <p:txBody>
          <a:bodyPr wrap="none" lIns="91440" tIns="45720" rIns="91440" bIns="45720">
            <a:spAutoFit/>
          </a:bodyPr>
          <a:lstStyle/>
          <a:p>
            <a:pPr algn="ctr"/>
            <a:r>
              <a:rPr lang="nl-NL" sz="4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Crowdfunding</a:t>
            </a:r>
            <a:r>
              <a:rPr lang="nl-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
        <p:nvSpPr>
          <p:cNvPr id="6" name="Rechthoek 5">
            <a:extLst>
              <a:ext uri="{FF2B5EF4-FFF2-40B4-BE49-F238E27FC236}">
                <a16:creationId xmlns:a16="http://schemas.microsoft.com/office/drawing/2014/main" id="{B49EC4B2-F73E-4257-8C1D-2CC4D100286D}"/>
              </a:ext>
            </a:extLst>
          </p:cNvPr>
          <p:cNvSpPr/>
          <p:nvPr/>
        </p:nvSpPr>
        <p:spPr>
          <a:xfrm rot="315890">
            <a:off x="2413731" y="3133003"/>
            <a:ext cx="3478837" cy="923330"/>
          </a:xfrm>
          <a:prstGeom prst="rect">
            <a:avLst/>
          </a:prstGeom>
          <a:noFill/>
        </p:spPr>
        <p:txBody>
          <a:bodyPr wrap="none" lIns="91440" tIns="45720" rIns="91440" bIns="45720">
            <a:spAutoFit/>
          </a:bodyPr>
          <a:lstStyle/>
          <a:p>
            <a:pPr algn="ct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Sponsoring </a:t>
            </a:r>
          </a:p>
        </p:txBody>
      </p:sp>
      <p:sp>
        <p:nvSpPr>
          <p:cNvPr id="7" name="Rechthoek 6">
            <a:extLst>
              <a:ext uri="{FF2B5EF4-FFF2-40B4-BE49-F238E27FC236}">
                <a16:creationId xmlns:a16="http://schemas.microsoft.com/office/drawing/2014/main" id="{2D375B66-A67F-4414-9B0E-F77AE3D5E3C9}"/>
              </a:ext>
            </a:extLst>
          </p:cNvPr>
          <p:cNvSpPr/>
          <p:nvPr/>
        </p:nvSpPr>
        <p:spPr>
          <a:xfrm rot="927796">
            <a:off x="6114462" y="3137976"/>
            <a:ext cx="4193969"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4000" b="1" cap="none" spc="0" dirty="0">
                <a:ln/>
                <a:solidFill>
                  <a:schemeClr val="accent4"/>
                </a:solidFill>
                <a:effectLst/>
              </a:rPr>
              <a:t>Donaties en giften </a:t>
            </a:r>
          </a:p>
        </p:txBody>
      </p:sp>
      <p:sp>
        <p:nvSpPr>
          <p:cNvPr id="8" name="Rechthoek 7">
            <a:extLst>
              <a:ext uri="{FF2B5EF4-FFF2-40B4-BE49-F238E27FC236}">
                <a16:creationId xmlns:a16="http://schemas.microsoft.com/office/drawing/2014/main" id="{463D3877-2C1F-46A6-A718-10006E5A7B31}"/>
              </a:ext>
            </a:extLst>
          </p:cNvPr>
          <p:cNvSpPr/>
          <p:nvPr/>
        </p:nvSpPr>
        <p:spPr>
          <a:xfrm rot="21270411">
            <a:off x="7179512" y="4716344"/>
            <a:ext cx="4086054" cy="769441"/>
          </a:xfrm>
          <a:prstGeom prst="rect">
            <a:avLst/>
          </a:prstGeom>
          <a:noFill/>
        </p:spPr>
        <p:txBody>
          <a:bodyPr wrap="none" lIns="91440" tIns="45720" rIns="91440" bIns="45720">
            <a:spAutoFit/>
          </a:bodyPr>
          <a:lstStyle/>
          <a:p>
            <a:pPr algn="ctr"/>
            <a:r>
              <a:rPr lang="nl-NL" sz="4400" b="1" cap="none" spc="50" dirty="0">
                <a:ln w="9525" cmpd="sng">
                  <a:solidFill>
                    <a:schemeClr val="accent1"/>
                  </a:solidFill>
                  <a:prstDash val="solid"/>
                </a:ln>
                <a:solidFill>
                  <a:srgbClr val="70AD47">
                    <a:tint val="1000"/>
                  </a:srgbClr>
                </a:solidFill>
                <a:effectLst>
                  <a:glow rad="38100">
                    <a:schemeClr val="accent1">
                      <a:alpha val="40000"/>
                    </a:schemeClr>
                  </a:glow>
                </a:effectLst>
              </a:rPr>
              <a:t>Inkomsten via …</a:t>
            </a:r>
          </a:p>
        </p:txBody>
      </p:sp>
      <p:sp>
        <p:nvSpPr>
          <p:cNvPr id="9" name="Rechthoek 8">
            <a:extLst>
              <a:ext uri="{FF2B5EF4-FFF2-40B4-BE49-F238E27FC236}">
                <a16:creationId xmlns:a16="http://schemas.microsoft.com/office/drawing/2014/main" id="{B39FBFD3-5FF8-47C3-9C0B-AA70CBC148B9}"/>
              </a:ext>
            </a:extLst>
          </p:cNvPr>
          <p:cNvSpPr/>
          <p:nvPr/>
        </p:nvSpPr>
        <p:spPr>
          <a:xfrm rot="20782633">
            <a:off x="1052788" y="4673747"/>
            <a:ext cx="4504695" cy="523220"/>
          </a:xfrm>
          <a:prstGeom prst="rect">
            <a:avLst/>
          </a:prstGeom>
          <a:noFill/>
        </p:spPr>
        <p:txBody>
          <a:bodyPr wrap="none" lIns="91440" tIns="45720" rIns="91440" bIns="45720">
            <a:spAutoFit/>
          </a:bodyPr>
          <a:lstStyle/>
          <a:p>
            <a:pPr algn="ctr"/>
            <a:r>
              <a:rPr lang="nl-NL" sz="2800" b="0" cap="none" spc="0" dirty="0">
                <a:ln w="0"/>
                <a:solidFill>
                  <a:srgbClr val="FF0000"/>
                </a:solidFill>
                <a:effectLst/>
              </a:rPr>
              <a:t>Werken met het bedrijfsleven</a:t>
            </a:r>
          </a:p>
        </p:txBody>
      </p:sp>
      <p:sp>
        <p:nvSpPr>
          <p:cNvPr id="10" name="Rechthoek 9">
            <a:extLst>
              <a:ext uri="{FF2B5EF4-FFF2-40B4-BE49-F238E27FC236}">
                <a16:creationId xmlns:a16="http://schemas.microsoft.com/office/drawing/2014/main" id="{9A19A7F6-3A39-4B60-9640-6649FB1F637D}"/>
              </a:ext>
            </a:extLst>
          </p:cNvPr>
          <p:cNvSpPr/>
          <p:nvPr/>
        </p:nvSpPr>
        <p:spPr>
          <a:xfrm rot="21210575">
            <a:off x="3627162" y="5351811"/>
            <a:ext cx="2961756" cy="954107"/>
          </a:xfrm>
          <a:prstGeom prst="rect">
            <a:avLst/>
          </a:prstGeom>
          <a:noFill/>
        </p:spPr>
        <p:txBody>
          <a:bodyPr wrap="square" lIns="91440" tIns="45720" rIns="91440" bIns="45720">
            <a:spAutoFit/>
          </a:bodyPr>
          <a:lstStyle/>
          <a:p>
            <a:pPr algn="ctr"/>
            <a:r>
              <a:rPr lang="nl-NL" b="1" dirty="0"/>
              <a:t> </a:t>
            </a:r>
            <a:r>
              <a:rPr lang="nl-NL" sz="2800" b="1" spc="50" dirty="0">
                <a:ln w="9525" cmpd="sng">
                  <a:solidFill>
                    <a:schemeClr val="accent1"/>
                  </a:solidFill>
                  <a:prstDash val="solid"/>
                </a:ln>
                <a:solidFill>
                  <a:srgbClr val="70AD47">
                    <a:tint val="1000"/>
                  </a:srgbClr>
                </a:solidFill>
                <a:effectLst>
                  <a:glow rad="38100">
                    <a:schemeClr val="accent1">
                      <a:alpha val="40000"/>
                    </a:schemeClr>
                  </a:glow>
                </a:effectLst>
              </a:rPr>
              <a:t>Zoek een mediapartner</a:t>
            </a:r>
            <a:endPar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883870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7E374E6-F01B-4387-ABBD-5B8F4A01EA04}"/>
              </a:ext>
            </a:extLst>
          </p:cNvPr>
          <p:cNvSpPr txBox="1"/>
          <p:nvPr/>
        </p:nvSpPr>
        <p:spPr>
          <a:xfrm>
            <a:off x="895350" y="769620"/>
            <a:ext cx="7481395" cy="6186309"/>
          </a:xfrm>
          <a:prstGeom prst="rect">
            <a:avLst/>
          </a:prstGeom>
          <a:noFill/>
        </p:spPr>
        <p:txBody>
          <a:bodyPr wrap="square" rtlCol="0">
            <a:spAutoFit/>
          </a:bodyPr>
          <a:lstStyle/>
          <a:p>
            <a:r>
              <a:rPr lang="nl-NL" sz="3600" b="1" dirty="0"/>
              <a:t>Opdracht:</a:t>
            </a:r>
          </a:p>
          <a:p>
            <a:endParaRPr lang="nl-NL" dirty="0"/>
          </a:p>
          <a:p>
            <a:r>
              <a:rPr lang="nl-NL" sz="2400" dirty="0"/>
              <a:t>We maken een advies voor John: op welke manier kan hij voor de Buurttuin (en alles wat daarbij hoort!) financiering regelen? </a:t>
            </a:r>
          </a:p>
          <a:p>
            <a:endParaRPr lang="nl-NL" sz="2400" dirty="0"/>
          </a:p>
          <a:p>
            <a:pPr marL="457200" indent="-457200">
              <a:buAutoNum type="arabicPeriod"/>
            </a:pPr>
            <a:r>
              <a:rPr lang="nl-NL" sz="2400" dirty="0"/>
              <a:t>Waarvoor heeft de Buurttuin geld nodig? In welke categorieën is dat in te delen? </a:t>
            </a:r>
          </a:p>
          <a:p>
            <a:endParaRPr lang="nl-NL" sz="2400" dirty="0"/>
          </a:p>
          <a:p>
            <a:r>
              <a:rPr lang="nl-NL" sz="2400" dirty="0"/>
              <a:t>2. Waar zou je daarvoor subsidie kunnen vinden? Onderzoek de mogelijkheden van overheid en fondsen. </a:t>
            </a:r>
          </a:p>
          <a:p>
            <a:endParaRPr lang="nl-NL" sz="2400" dirty="0"/>
          </a:p>
          <a:p>
            <a:r>
              <a:rPr lang="nl-NL" sz="2400" dirty="0"/>
              <a:t>3. Wat zijn belangrijke voorwaarde voor de Buurttuin om financiering aan te gaan vragen? </a:t>
            </a:r>
          </a:p>
          <a:p>
            <a:endParaRPr lang="nl-NL" dirty="0"/>
          </a:p>
          <a:p>
            <a:endParaRPr lang="nl-NL" dirty="0"/>
          </a:p>
          <a:p>
            <a:endParaRPr lang="nl-NL" dirty="0"/>
          </a:p>
        </p:txBody>
      </p:sp>
      <p:pic>
        <p:nvPicPr>
          <p:cNvPr id="3" name="Afbeelding 2">
            <a:extLst>
              <a:ext uri="{FF2B5EF4-FFF2-40B4-BE49-F238E27FC236}">
                <a16:creationId xmlns:a16="http://schemas.microsoft.com/office/drawing/2014/main" id="{03F47C72-C479-47EA-ADC8-7EFDF70C99B1}"/>
              </a:ext>
            </a:extLst>
          </p:cNvPr>
          <p:cNvPicPr>
            <a:picLocks noChangeAspect="1"/>
          </p:cNvPicPr>
          <p:nvPr/>
        </p:nvPicPr>
        <p:blipFill>
          <a:blip r:embed="rId2"/>
          <a:stretch>
            <a:fillRect/>
          </a:stretch>
        </p:blipFill>
        <p:spPr>
          <a:xfrm>
            <a:off x="8376745" y="3528609"/>
            <a:ext cx="3555183" cy="2365813"/>
          </a:xfrm>
          <a:prstGeom prst="rect">
            <a:avLst/>
          </a:prstGeom>
        </p:spPr>
      </p:pic>
    </p:spTree>
    <p:extLst>
      <p:ext uri="{BB962C8B-B14F-4D97-AF65-F5344CB8AC3E}">
        <p14:creationId xmlns:p14="http://schemas.microsoft.com/office/powerpoint/2010/main" val="3427662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A75118-4ADD-5C01-D0B4-7E033CCA94C7}"/>
              </a:ext>
            </a:extLst>
          </p:cNvPr>
          <p:cNvSpPr>
            <a:spLocks noGrp="1"/>
          </p:cNvSpPr>
          <p:nvPr>
            <p:ph type="ctrTitle"/>
          </p:nvPr>
        </p:nvSpPr>
        <p:spPr/>
        <p:txBody>
          <a:bodyPr/>
          <a:lstStyle/>
          <a:p>
            <a:r>
              <a:rPr lang="nl-NL" dirty="0"/>
              <a:t>Blok 2: feedbackfriends</a:t>
            </a:r>
          </a:p>
        </p:txBody>
      </p:sp>
      <p:sp>
        <p:nvSpPr>
          <p:cNvPr id="3" name="Ondertitel 2">
            <a:extLst>
              <a:ext uri="{FF2B5EF4-FFF2-40B4-BE49-F238E27FC236}">
                <a16:creationId xmlns:a16="http://schemas.microsoft.com/office/drawing/2014/main" id="{B186E1A1-6BBF-1545-34C7-00312134EB5D}"/>
              </a:ext>
            </a:extLst>
          </p:cNvPr>
          <p:cNvSpPr>
            <a:spLocks noGrp="1"/>
          </p:cNvSpPr>
          <p:nvPr>
            <p:ph type="subTitle" idx="1"/>
          </p:nvPr>
        </p:nvSpPr>
        <p:spPr/>
        <p:txBody>
          <a:bodyPr/>
          <a:lstStyle/>
          <a:p>
            <a:r>
              <a:rPr lang="nl-NL" dirty="0"/>
              <a:t>Over LA 2 van Leefbare stad. </a:t>
            </a:r>
          </a:p>
        </p:txBody>
      </p:sp>
    </p:spTree>
    <p:extLst>
      <p:ext uri="{BB962C8B-B14F-4D97-AF65-F5344CB8AC3E}">
        <p14:creationId xmlns:p14="http://schemas.microsoft.com/office/powerpoint/2010/main" val="3305241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94769" y="0"/>
            <a:ext cx="394297"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6" name="Rectangle 3"/>
          <p:cNvSpPr>
            <a:spLocks noChangeArrowheads="1"/>
          </p:cNvSpPr>
          <p:nvPr/>
        </p:nvSpPr>
        <p:spPr bwMode="auto">
          <a:xfrm>
            <a:off x="2478699" y="790467"/>
            <a:ext cx="3926443" cy="13849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eaLnBrk="0" hangingPunct="0"/>
            <a:r>
              <a:rPr lang="nl-NL" sz="1200" b="1" dirty="0">
                <a:solidFill>
                  <a:srgbClr val="FF0000"/>
                </a:solidFill>
                <a:latin typeface="Arial" panose="020B0604020202020204" pitchFamily="34" charset="0"/>
                <a:ea typeface="Calibri" pitchFamily="34" charset="0"/>
                <a:cs typeface="Arial" panose="020B0604020202020204" pitchFamily="34" charset="0"/>
              </a:rPr>
              <a:t>Leerdoel </a:t>
            </a:r>
            <a:br>
              <a:rPr lang="nl-NL" sz="1100" b="1" dirty="0">
                <a:solidFill>
                  <a:srgbClr val="0070C0"/>
                </a:solidFill>
                <a:ea typeface="Calibri" pitchFamily="34" charset="0"/>
                <a:cs typeface="Arial" charset="0"/>
              </a:rPr>
            </a:br>
            <a:r>
              <a:rPr lang="nl-NL" sz="1200" dirty="0">
                <a:ea typeface="Calibri" pitchFamily="34" charset="0"/>
                <a:cs typeface="Arial" charset="0"/>
              </a:rPr>
              <a:t>Je kunt informatie verzamelen en verwerken. </a:t>
            </a:r>
          </a:p>
          <a:p>
            <a:pPr marL="171450" indent="-171450" eaLnBrk="0" hangingPunct="0">
              <a:buFont typeface="Arial" pitchFamily="34" charset="0"/>
              <a:buChar char="•"/>
            </a:pPr>
            <a:r>
              <a:rPr lang="nl-NL" sz="1200" dirty="0">
                <a:ea typeface="Calibri" pitchFamily="34" charset="0"/>
                <a:cs typeface="Arial" charset="0"/>
              </a:rPr>
              <a:t>Je kunt theorie gebruiken als onderbouwing van je advies.</a:t>
            </a:r>
          </a:p>
          <a:p>
            <a:pPr marL="171450" indent="-171450" eaLnBrk="0" hangingPunct="0">
              <a:buFont typeface="Arial" pitchFamily="34" charset="0"/>
              <a:buChar char="•"/>
            </a:pPr>
            <a:r>
              <a:rPr lang="nl-NL" sz="1200" dirty="0">
                <a:ea typeface="Calibri" pitchFamily="34" charset="0"/>
                <a:cs typeface="Arial" charset="0"/>
              </a:rPr>
              <a:t>Je kunt innovatieve voorbeelden vinden en in eigen woorden beschrijven die aansluiten bij jullie hoofdvraag en zo input leveren voor het advies. </a:t>
            </a:r>
          </a:p>
        </p:txBody>
      </p:sp>
      <p:sp>
        <p:nvSpPr>
          <p:cNvPr id="7" name="Rectangle 4"/>
          <p:cNvSpPr>
            <a:spLocks noChangeArrowheads="1"/>
          </p:cNvSpPr>
          <p:nvPr/>
        </p:nvSpPr>
        <p:spPr bwMode="auto">
          <a:xfrm>
            <a:off x="2496056" y="2303504"/>
            <a:ext cx="3932043"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200" b="1" dirty="0">
                <a:solidFill>
                  <a:srgbClr val="FF0000"/>
                </a:solidFill>
                <a:latin typeface="Arial" panose="020B0604020202020204" pitchFamily="34" charset="0"/>
                <a:ea typeface="Calibri" pitchFamily="34" charset="0"/>
                <a:cs typeface="Arial" panose="020B0604020202020204" pitchFamily="34" charset="0"/>
              </a:rPr>
              <a:t>Leerproduct</a:t>
            </a:r>
          </a:p>
          <a:p>
            <a:pPr marL="171450" indent="-171450" eaLnBrk="0" hangingPunct="0">
              <a:buFont typeface="Arial" pitchFamily="34" charset="0"/>
              <a:buChar char="•"/>
            </a:pPr>
            <a:r>
              <a:rPr lang="nl-NL" sz="1200" dirty="0">
                <a:ea typeface="Calibri" pitchFamily="34" charset="0"/>
                <a:cs typeface="Arial" charset="0"/>
              </a:rPr>
              <a:t>Een verslag met daarin uitgewerkte thema’s die belangrijk zijn voor de theoretische onderbouwing van het advies en minimaal 1 innovatief voorbeeld dat aansluit bij jullie hoofdvraag. </a:t>
            </a:r>
          </a:p>
        </p:txBody>
      </p:sp>
      <p:sp>
        <p:nvSpPr>
          <p:cNvPr id="8" name="Rectangle 5"/>
          <p:cNvSpPr>
            <a:spLocks noChangeArrowheads="1"/>
          </p:cNvSpPr>
          <p:nvPr/>
        </p:nvSpPr>
        <p:spPr bwMode="auto">
          <a:xfrm>
            <a:off x="2496056" y="3516839"/>
            <a:ext cx="3932043" cy="26776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200" b="1" dirty="0" err="1">
                <a:solidFill>
                  <a:srgbClr val="FF2F00"/>
                </a:solidFill>
                <a:latin typeface="Arial" panose="020B0604020202020204" pitchFamily="34" charset="0"/>
                <a:ea typeface="Calibri" pitchFamily="34" charset="0"/>
                <a:cs typeface="Arial" panose="020B0604020202020204" pitchFamily="34" charset="0"/>
              </a:rPr>
              <a:t>Leerpad</a:t>
            </a:r>
            <a:r>
              <a:rPr lang="nl-NL" sz="1200" b="1" dirty="0">
                <a:solidFill>
                  <a:srgbClr val="FF2F00"/>
                </a:solidFill>
                <a:latin typeface="Arial" panose="020B0604020202020204" pitchFamily="34" charset="0"/>
                <a:ea typeface="Calibri" pitchFamily="34" charset="0"/>
                <a:cs typeface="Arial" panose="020B0604020202020204" pitchFamily="34" charset="0"/>
              </a:rPr>
              <a:t> </a:t>
            </a:r>
            <a:r>
              <a:rPr lang="nl-NL" sz="1200" b="1" dirty="0">
                <a:solidFill>
                  <a:srgbClr val="0070C0"/>
                </a:solidFill>
                <a:latin typeface="Arial" panose="020B0604020202020204" pitchFamily="34" charset="0"/>
                <a:ea typeface="Calibri" pitchFamily="34" charset="0"/>
                <a:cs typeface="Arial" panose="020B0604020202020204" pitchFamily="34" charset="0"/>
              </a:rPr>
              <a:t>     </a:t>
            </a:r>
            <a:r>
              <a:rPr lang="nl-NL" sz="1100" b="1" dirty="0">
                <a:solidFill>
                  <a:srgbClr val="0070C0"/>
                </a:solidFill>
                <a:ea typeface="Calibri" pitchFamily="34" charset="0"/>
                <a:cs typeface="Arial" charset="0"/>
              </a:rPr>
              <a:t>                                                                                </a:t>
            </a:r>
          </a:p>
          <a:p>
            <a:pPr marL="171450" indent="-171450" eaLnBrk="0" hangingPunct="0">
              <a:buFont typeface="Arial" pitchFamily="34" charset="0"/>
              <a:buChar char="•"/>
              <a:defRPr/>
            </a:pPr>
            <a:r>
              <a:rPr lang="nl-NL" sz="1200" dirty="0">
                <a:ea typeface="Calibri" pitchFamily="34" charset="0"/>
                <a:cs typeface="Arial" charset="0"/>
              </a:rPr>
              <a:t>Lees de casus en bepaal welke thema’s daarbij horen vanuit je specialisatie.</a:t>
            </a:r>
          </a:p>
          <a:p>
            <a:pPr marL="171450" indent="-171450" eaLnBrk="0" hangingPunct="0">
              <a:buFont typeface="Arial" pitchFamily="34" charset="0"/>
              <a:buChar char="•"/>
              <a:defRPr/>
            </a:pPr>
            <a:r>
              <a:rPr lang="nl-NL" sz="1200" dirty="0">
                <a:ea typeface="Calibri" pitchFamily="34" charset="0"/>
                <a:cs typeface="Arial" charset="0"/>
              </a:rPr>
              <a:t>Binnen je eigen specialisatie krijg je input over een aantal thema's. Je werkt voor je eigen specialisatie minimaal 3 thema’s uit die aansluiten bij de casus en hoofdvraag. </a:t>
            </a:r>
          </a:p>
          <a:p>
            <a:pPr marL="171450" indent="-171450" eaLnBrk="0" hangingPunct="0">
              <a:buFont typeface="Arial" pitchFamily="34" charset="0"/>
              <a:buChar char="•"/>
              <a:defRPr/>
            </a:pPr>
            <a:r>
              <a:rPr lang="nl-NL" sz="1200" dirty="0">
                <a:ea typeface="Calibri" pitchFamily="34" charset="0"/>
                <a:cs typeface="Arial" charset="0"/>
              </a:rPr>
              <a:t>Zoek betrouwbare bronnen en lees de voorgestelde bronnen. </a:t>
            </a:r>
          </a:p>
          <a:p>
            <a:pPr marL="171450" indent="-171450" eaLnBrk="0" hangingPunct="0">
              <a:buFont typeface="Arial" pitchFamily="34" charset="0"/>
              <a:buChar char="•"/>
              <a:defRPr/>
            </a:pPr>
            <a:r>
              <a:rPr lang="nl-NL" sz="1200" dirty="0">
                <a:ea typeface="Calibri" pitchFamily="34" charset="0"/>
                <a:cs typeface="Arial" charset="0"/>
              </a:rPr>
              <a:t>Onderzoek en beschrijf daarnaast welke ambities de gemeente Tilburg heeft op deze thema’s. </a:t>
            </a:r>
          </a:p>
          <a:p>
            <a:pPr marL="171450" indent="-171450" eaLnBrk="0" hangingPunct="0">
              <a:buFont typeface="Arial" pitchFamily="34" charset="0"/>
              <a:buChar char="•"/>
              <a:defRPr/>
            </a:pPr>
            <a:r>
              <a:rPr lang="nl-NL" sz="1200" dirty="0">
                <a:ea typeface="Calibri" pitchFamily="34" charset="0"/>
                <a:cs typeface="Arial" charset="0"/>
              </a:rPr>
              <a:t>Werk elk thema uit met de verzamelde theorie, zodat het uiteindelijk kan dienen als onderbouwing voor je advies. </a:t>
            </a:r>
          </a:p>
          <a:p>
            <a:pPr marL="171450" indent="-171450" eaLnBrk="0" hangingPunct="0">
              <a:buFont typeface="Arial" pitchFamily="34" charset="0"/>
              <a:buChar char="•"/>
              <a:defRPr/>
            </a:pPr>
            <a:r>
              <a:rPr lang="nl-NL" sz="1200" dirty="0">
                <a:ea typeface="Calibri" pitchFamily="34" charset="0"/>
                <a:cs typeface="Arial" charset="0"/>
              </a:rPr>
              <a:t>Beschrijf per thema waarom het belangrijk is voor een leefbare stad. </a:t>
            </a:r>
          </a:p>
        </p:txBody>
      </p:sp>
      <p:sp>
        <p:nvSpPr>
          <p:cNvPr id="9" name="Rectangle 6"/>
          <p:cNvSpPr>
            <a:spLocks noChangeArrowheads="1"/>
          </p:cNvSpPr>
          <p:nvPr/>
        </p:nvSpPr>
        <p:spPr bwMode="auto">
          <a:xfrm>
            <a:off x="6966623" y="778896"/>
            <a:ext cx="3500438"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Samenwerken</a:t>
            </a:r>
            <a:r>
              <a:rPr lang="nl-NL" sz="1100" b="1" dirty="0">
                <a:ea typeface="Calibri" pitchFamily="34" charset="0"/>
                <a:cs typeface="Arial" charset="0"/>
              </a:rPr>
              <a:t>		</a:t>
            </a:r>
            <a:endParaRPr lang="nl-NL" sz="1100" b="1" dirty="0">
              <a:solidFill>
                <a:srgbClr val="0070C0"/>
              </a:solidFill>
              <a:ea typeface="Calibri" pitchFamily="34" charset="0"/>
              <a:cs typeface="Arial" charset="0"/>
            </a:endParaRPr>
          </a:p>
          <a:p>
            <a:pPr marL="171450" indent="-171450" eaLnBrk="0" hangingPunct="0">
              <a:buFont typeface="Arial" pitchFamily="34" charset="0"/>
              <a:buChar char="•"/>
            </a:pPr>
            <a:r>
              <a:rPr lang="nl-NL" sz="1200" dirty="0">
                <a:ea typeface="Calibri" pitchFamily="34" charset="0"/>
                <a:cs typeface="Arial" charset="0"/>
              </a:rPr>
              <a:t>Deze opdracht maak je alleen.</a:t>
            </a:r>
          </a:p>
          <a:p>
            <a:pPr marL="171450" indent="-171450" eaLnBrk="0" hangingPunct="0">
              <a:buFont typeface="Arial" pitchFamily="34" charset="0"/>
              <a:buChar char="•"/>
            </a:pPr>
            <a:r>
              <a:rPr lang="nl-NL" sz="1200" dirty="0">
                <a:ea typeface="Calibri" pitchFamily="34" charset="0"/>
                <a:cs typeface="Arial" charset="0"/>
              </a:rPr>
              <a:t>Plaats je product in Teams en deel met je feedbackfriends </a:t>
            </a:r>
          </a:p>
          <a:p>
            <a:pPr marL="171450" indent="-171450" eaLnBrk="0" hangingPunct="0">
              <a:buFont typeface="Arial" pitchFamily="34" charset="0"/>
              <a:buChar char="•"/>
            </a:pPr>
            <a:r>
              <a:rPr lang="nl-NL" sz="1200" dirty="0">
                <a:ea typeface="Calibri" pitchFamily="34" charset="0"/>
                <a:cs typeface="Arial" charset="0"/>
              </a:rPr>
              <a:t>Deadline = 30 - 9-2022</a:t>
            </a:r>
          </a:p>
          <a:p>
            <a:pPr marL="171450" indent="-171450" eaLnBrk="0" hangingPunct="0">
              <a:buFont typeface="Arial" pitchFamily="34" charset="0"/>
              <a:buChar char="•"/>
            </a:pPr>
            <a:r>
              <a:rPr lang="nl-NL" sz="1200" dirty="0">
                <a:ea typeface="Calibri" pitchFamily="34" charset="0"/>
                <a:cs typeface="Arial" charset="0"/>
              </a:rPr>
              <a:t>Feedbackfriends = 6-10-2022 </a:t>
            </a:r>
            <a:r>
              <a:rPr lang="nl-NL" sz="1200">
                <a:ea typeface="Calibri" pitchFamily="34" charset="0"/>
                <a:cs typeface="Arial" charset="0"/>
              </a:rPr>
              <a:t>tijdens expertlessen</a:t>
            </a:r>
            <a:endParaRPr lang="nl-NL" sz="1200" dirty="0">
              <a:ea typeface="Calibri" pitchFamily="34" charset="0"/>
              <a:cs typeface="Arial" charset="0"/>
            </a:endParaRPr>
          </a:p>
        </p:txBody>
      </p:sp>
      <p:sp>
        <p:nvSpPr>
          <p:cNvPr id="10" name="Rectangle 8"/>
          <p:cNvSpPr>
            <a:spLocks noChangeArrowheads="1"/>
          </p:cNvSpPr>
          <p:nvPr/>
        </p:nvSpPr>
        <p:spPr bwMode="auto">
          <a:xfrm>
            <a:off x="6966623" y="2150068"/>
            <a:ext cx="3507254"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Bijeenkomsten</a:t>
            </a:r>
          </a:p>
          <a:p>
            <a:pPr marL="171450" indent="-171450">
              <a:buFont typeface="Arial" pitchFamily="34" charset="0"/>
              <a:buChar char="•"/>
              <a:defRPr/>
            </a:pPr>
            <a:r>
              <a:rPr lang="nl-NL" sz="1200" dirty="0">
                <a:ea typeface="Calibri" pitchFamily="34" charset="0"/>
                <a:cs typeface="Arial" charset="0"/>
              </a:rPr>
              <a:t>Bijeenkomsten specialisatie</a:t>
            </a:r>
          </a:p>
          <a:p>
            <a:pPr marL="171450" indent="-171450">
              <a:buFont typeface="Arial" pitchFamily="34" charset="0"/>
              <a:buChar char="•"/>
              <a:defRPr/>
            </a:pPr>
            <a:r>
              <a:rPr lang="nl-NL" sz="1200" dirty="0">
                <a:ea typeface="Calibri" pitchFamily="34" charset="0"/>
                <a:cs typeface="Arial" charset="0"/>
              </a:rPr>
              <a:t>Bezoek van de Gemeente  </a:t>
            </a:r>
          </a:p>
        </p:txBody>
      </p:sp>
      <p:sp>
        <p:nvSpPr>
          <p:cNvPr id="11" name="Rectangle 8"/>
          <p:cNvSpPr>
            <a:spLocks noChangeArrowheads="1"/>
          </p:cNvSpPr>
          <p:nvPr/>
        </p:nvSpPr>
        <p:spPr bwMode="auto">
          <a:xfrm>
            <a:off x="6973439" y="2977641"/>
            <a:ext cx="3500438"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defRPr/>
            </a:pPr>
            <a:r>
              <a:rPr lang="nl-NL" sz="1200" b="1" dirty="0">
                <a:solidFill>
                  <a:srgbClr val="0070C0"/>
                </a:solidFill>
                <a:latin typeface="Arial" panose="020B0604020202020204" pitchFamily="34" charset="0"/>
                <a:ea typeface="Calibri" pitchFamily="34" charset="0"/>
                <a:cs typeface="Arial" panose="020B0604020202020204" pitchFamily="34" charset="0"/>
              </a:rPr>
              <a:t>Bronnen</a:t>
            </a:r>
          </a:p>
          <a:p>
            <a:pPr marL="171450" indent="-171450">
              <a:buFont typeface="Arial" panose="020B0604020202020204" pitchFamily="34" charset="0"/>
              <a:buChar char="•"/>
              <a:defRPr/>
            </a:pPr>
            <a:r>
              <a:rPr lang="nl-NL" sz="1200" dirty="0">
                <a:ea typeface="Calibri" pitchFamily="34" charset="0"/>
                <a:cs typeface="Arial" charset="0"/>
                <a:hlinkClick r:id="rId3"/>
              </a:rPr>
              <a:t>Bestuurlijke informatie gemeente Tilburg</a:t>
            </a:r>
            <a:endParaRPr lang="nl-NL" sz="1200" dirty="0">
              <a:ea typeface="Calibri" pitchFamily="34" charset="0"/>
              <a:cs typeface="Arial" charset="0"/>
            </a:endParaRPr>
          </a:p>
          <a:p>
            <a:pPr marL="171450" indent="-171450">
              <a:buFont typeface="Arial" panose="020B0604020202020204" pitchFamily="34" charset="0"/>
              <a:buChar char="•"/>
              <a:defRPr/>
            </a:pPr>
            <a:r>
              <a:rPr lang="nl-NL" sz="1200" dirty="0">
                <a:ea typeface="Calibri" pitchFamily="34" charset="0"/>
                <a:cs typeface="Arial" charset="0"/>
                <a:hlinkClick r:id="rId4"/>
              </a:rPr>
              <a:t>Nieuwe coalitie gemeente Tilburg presenteert bestuursakkoord </a:t>
            </a:r>
            <a:endParaRPr lang="nl-NL" sz="1200" dirty="0">
              <a:ea typeface="Calibri" pitchFamily="34" charset="0"/>
              <a:cs typeface="Arial" charset="0"/>
            </a:endParaRPr>
          </a:p>
          <a:p>
            <a:pPr marL="171450" indent="-171450">
              <a:buFont typeface="Arial" panose="020B0604020202020204" pitchFamily="34" charset="0"/>
              <a:buChar char="•"/>
              <a:defRPr/>
            </a:pPr>
            <a:r>
              <a:rPr lang="nl-NL" sz="1200" dirty="0">
                <a:ea typeface="Calibri" pitchFamily="34" charset="0"/>
                <a:cs typeface="Arial" charset="0"/>
                <a:hlinkClick r:id="rId5"/>
              </a:rPr>
              <a:t>Begroting leefbaarheid gemeente Tilburg</a:t>
            </a:r>
            <a:endParaRPr lang="nl-NL" sz="1200" dirty="0">
              <a:ea typeface="Calibri" pitchFamily="34" charset="0"/>
              <a:cs typeface="Arial" charset="0"/>
            </a:endParaRPr>
          </a:p>
        </p:txBody>
      </p:sp>
      <p:sp>
        <p:nvSpPr>
          <p:cNvPr id="12" name="Rechthoek 11"/>
          <p:cNvSpPr/>
          <p:nvPr/>
        </p:nvSpPr>
        <p:spPr>
          <a:xfrm>
            <a:off x="1889066" y="6574466"/>
            <a:ext cx="8820151" cy="290796"/>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7" name="Rechthoek 1"/>
          <p:cNvSpPr>
            <a:spLocks noChangeArrowheads="1"/>
          </p:cNvSpPr>
          <p:nvPr/>
        </p:nvSpPr>
        <p:spPr bwMode="auto">
          <a:xfrm>
            <a:off x="2532062" y="122238"/>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800" dirty="0">
                <a:latin typeface="Calibri" pitchFamily="34" charset="0"/>
              </a:rPr>
              <a:t>2223 LBS LA2 Theoretisch kader</a:t>
            </a:r>
          </a:p>
        </p:txBody>
      </p:sp>
      <p:pic>
        <p:nvPicPr>
          <p:cNvPr id="19" name="Afbeelding 18"/>
          <p:cNvPicPr>
            <a:picLocks noChangeAspect="1"/>
          </p:cNvPicPr>
          <p:nvPr/>
        </p:nvPicPr>
        <p:blipFill rotWithShape="1">
          <a:blip r:embed="rId6" cstate="print"/>
          <a:srcRect l="21805" r="10840"/>
          <a:stretch/>
        </p:blipFill>
        <p:spPr>
          <a:xfrm>
            <a:off x="2076590" y="733385"/>
            <a:ext cx="299335" cy="412425"/>
          </a:xfrm>
          <a:prstGeom prst="rect">
            <a:avLst/>
          </a:prstGeom>
        </p:spPr>
      </p:pic>
      <p:pic>
        <p:nvPicPr>
          <p:cNvPr id="20" name="Afbeelding 19"/>
          <p:cNvPicPr>
            <a:picLocks noChangeAspect="1"/>
          </p:cNvPicPr>
          <p:nvPr/>
        </p:nvPicPr>
        <p:blipFill>
          <a:blip r:embed="rId7" cstate="print"/>
          <a:stretch>
            <a:fillRect/>
          </a:stretch>
        </p:blipFill>
        <p:spPr>
          <a:xfrm>
            <a:off x="2039920" y="2412407"/>
            <a:ext cx="263290" cy="321303"/>
          </a:xfrm>
          <a:prstGeom prst="rect">
            <a:avLst/>
          </a:prstGeom>
        </p:spPr>
      </p:pic>
      <p:pic>
        <p:nvPicPr>
          <p:cNvPr id="21" name="Afbeelding 20"/>
          <p:cNvPicPr>
            <a:picLocks noChangeAspect="1"/>
          </p:cNvPicPr>
          <p:nvPr/>
        </p:nvPicPr>
        <p:blipFill>
          <a:blip r:embed="rId8" cstate="print"/>
          <a:stretch>
            <a:fillRect/>
          </a:stretch>
        </p:blipFill>
        <p:spPr>
          <a:xfrm>
            <a:off x="2089210" y="3547210"/>
            <a:ext cx="266283" cy="416301"/>
          </a:xfrm>
          <a:prstGeom prst="rect">
            <a:avLst/>
          </a:prstGeom>
        </p:spPr>
      </p:pic>
      <p:pic>
        <p:nvPicPr>
          <p:cNvPr id="22" name="Afbeelding 21"/>
          <p:cNvPicPr>
            <a:picLocks noChangeAspect="1"/>
          </p:cNvPicPr>
          <p:nvPr/>
        </p:nvPicPr>
        <p:blipFill>
          <a:blip r:embed="rId9" cstate="print"/>
          <a:stretch>
            <a:fillRect/>
          </a:stretch>
        </p:blipFill>
        <p:spPr>
          <a:xfrm>
            <a:off x="6492976" y="765553"/>
            <a:ext cx="385812" cy="263054"/>
          </a:xfrm>
          <a:prstGeom prst="rect">
            <a:avLst/>
          </a:prstGeom>
        </p:spPr>
      </p:pic>
      <p:pic>
        <p:nvPicPr>
          <p:cNvPr id="23" name="Afbeelding 22"/>
          <p:cNvPicPr>
            <a:picLocks noChangeAspect="1"/>
          </p:cNvPicPr>
          <p:nvPr/>
        </p:nvPicPr>
        <p:blipFill>
          <a:blip r:embed="rId10" cstate="print"/>
          <a:stretch>
            <a:fillRect/>
          </a:stretch>
        </p:blipFill>
        <p:spPr>
          <a:xfrm>
            <a:off x="6622645" y="3111016"/>
            <a:ext cx="299225" cy="290796"/>
          </a:xfrm>
          <a:prstGeom prst="rect">
            <a:avLst/>
          </a:prstGeom>
        </p:spPr>
      </p:pic>
      <p:pic>
        <p:nvPicPr>
          <p:cNvPr id="24" name="Afbeelding 23"/>
          <p:cNvPicPr>
            <a:picLocks noChangeAspect="1"/>
          </p:cNvPicPr>
          <p:nvPr/>
        </p:nvPicPr>
        <p:blipFill rotWithShape="1">
          <a:blip r:embed="rId11" cstate="print"/>
          <a:srcRect l="17050" t="33024" r="61669" b="30375"/>
          <a:stretch/>
        </p:blipFill>
        <p:spPr>
          <a:xfrm>
            <a:off x="6622763" y="2101690"/>
            <a:ext cx="269390" cy="260485"/>
          </a:xfrm>
          <a:prstGeom prst="rect">
            <a:avLst/>
          </a:prstGeom>
        </p:spPr>
      </p:pic>
      <p:pic>
        <p:nvPicPr>
          <p:cNvPr id="25" name="Picture 37">
            <a:extLst>
              <a:ext uri="{FF2B5EF4-FFF2-40B4-BE49-F238E27FC236}">
                <a16:creationId xmlns:a16="http://schemas.microsoft.com/office/drawing/2014/main" id="{065FA97F-F9E5-4DA4-B120-E268C6C7B96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03724" y="5599264"/>
            <a:ext cx="3448429" cy="1095128"/>
          </a:xfrm>
          <a:prstGeom prst="rect">
            <a:avLst/>
          </a:prstGeom>
        </p:spPr>
      </p:pic>
      <p:pic>
        <p:nvPicPr>
          <p:cNvPr id="2" name="Afbeelding 1">
            <a:extLst>
              <a:ext uri="{FF2B5EF4-FFF2-40B4-BE49-F238E27FC236}">
                <a16:creationId xmlns:a16="http://schemas.microsoft.com/office/drawing/2014/main" id="{4339486E-AA36-D3BA-B167-4E6418FDE013}"/>
              </a:ext>
            </a:extLst>
          </p:cNvPr>
          <p:cNvPicPr>
            <a:picLocks noChangeAspect="1"/>
          </p:cNvPicPr>
          <p:nvPr/>
        </p:nvPicPr>
        <p:blipFill>
          <a:blip r:embed="rId13"/>
          <a:stretch>
            <a:fillRect/>
          </a:stretch>
        </p:blipFill>
        <p:spPr>
          <a:xfrm>
            <a:off x="6973439" y="4214741"/>
            <a:ext cx="3500438" cy="1296459"/>
          </a:xfrm>
          <a:prstGeom prst="rect">
            <a:avLst/>
          </a:prstGeom>
        </p:spPr>
      </p:pic>
    </p:spTree>
    <p:extLst>
      <p:ext uri="{BB962C8B-B14F-4D97-AF65-F5344CB8AC3E}">
        <p14:creationId xmlns:p14="http://schemas.microsoft.com/office/powerpoint/2010/main" val="415976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7D790CA-C7A3-F7C8-4206-26D0F0FD3910}"/>
              </a:ext>
            </a:extLst>
          </p:cNvPr>
          <p:cNvSpPr txBox="1"/>
          <p:nvPr/>
        </p:nvSpPr>
        <p:spPr>
          <a:xfrm>
            <a:off x="491838" y="290820"/>
            <a:ext cx="9552708" cy="646331"/>
          </a:xfrm>
          <a:prstGeom prst="rect">
            <a:avLst/>
          </a:prstGeom>
          <a:solidFill>
            <a:schemeClr val="accent6"/>
          </a:solidFill>
        </p:spPr>
        <p:txBody>
          <a:bodyPr wrap="square">
            <a:spAutoFit/>
          </a:bodyPr>
          <a:lstStyle/>
          <a:p>
            <a:pPr eaLnBrk="0" hangingPunct="0"/>
            <a:r>
              <a:rPr lang="nl-NL" sz="1800" b="1" dirty="0">
                <a:ea typeface="Calibri" pitchFamily="34" charset="0"/>
                <a:cs typeface="Arial" charset="0"/>
              </a:rPr>
              <a:t>Een verslag met daarin uitgewerkte thema’s die belangrijk zijn voor de theoretische onderbouwing van het advies en minimaal 1 innovatief voorbeeld dat aansluit bij jullie hoofdvraag. </a:t>
            </a:r>
          </a:p>
        </p:txBody>
      </p:sp>
      <p:sp>
        <p:nvSpPr>
          <p:cNvPr id="6" name="Tekstvak 5">
            <a:extLst>
              <a:ext uri="{FF2B5EF4-FFF2-40B4-BE49-F238E27FC236}">
                <a16:creationId xmlns:a16="http://schemas.microsoft.com/office/drawing/2014/main" id="{7697AC3E-1FF6-86F4-B89D-A20500DADB9C}"/>
              </a:ext>
            </a:extLst>
          </p:cNvPr>
          <p:cNvSpPr txBox="1"/>
          <p:nvPr/>
        </p:nvSpPr>
        <p:spPr>
          <a:xfrm>
            <a:off x="491838" y="1131552"/>
            <a:ext cx="10813473" cy="5824928"/>
          </a:xfrm>
          <a:prstGeom prst="rect">
            <a:avLst/>
          </a:prstGeom>
          <a:noFill/>
        </p:spPr>
        <p:txBody>
          <a:bodyPr wrap="square">
            <a:spAutoFit/>
          </a:bodyPr>
          <a:lstStyle/>
          <a:p>
            <a:pPr>
              <a:lnSpc>
                <a:spcPct val="150000"/>
              </a:lnSpc>
            </a:pPr>
            <a:r>
              <a:rPr lang="nl-NL" dirty="0">
                <a:effectLst/>
                <a:ea typeface="Arial" panose="020B0604020202020204" pitchFamily="34" charset="0"/>
              </a:rPr>
              <a:t>In de gegeven feedback staat nieuwe informatie en deze informatie wordt toegepast op het product.  </a:t>
            </a:r>
          </a:p>
          <a:p>
            <a:pPr>
              <a:lnSpc>
                <a:spcPct val="150000"/>
              </a:lnSpc>
            </a:pPr>
            <a:r>
              <a:rPr lang="nl-NL" dirty="0">
                <a:effectLst/>
                <a:ea typeface="Arial" panose="020B0604020202020204" pitchFamily="34" charset="0"/>
              </a:rPr>
              <a:t>Bij LA2 heb je individueel een verslag gemaakt met daarin uitgewerkte thema’s die belangrijk zijn voor de theoretische onderbouwing van het advies en minimaal 1 innovatief voorbeeld dat aansluit bij jullie hoofdvraag. In de voorbereiding voor de feedback </a:t>
            </a:r>
            <a:r>
              <a:rPr lang="nl-NL" dirty="0" err="1">
                <a:effectLst/>
                <a:ea typeface="Arial" panose="020B0604020202020204" pitchFamily="34" charset="0"/>
              </a:rPr>
              <a:t>friends</a:t>
            </a:r>
            <a:r>
              <a:rPr lang="nl-NL" dirty="0">
                <a:effectLst/>
                <a:ea typeface="Arial" panose="020B0604020202020204" pitchFamily="34" charset="0"/>
              </a:rPr>
              <a:t> bijeenkomst #2 is het de bedoeling dat je dit verslag van </a:t>
            </a:r>
            <a:r>
              <a:rPr lang="nl-NL" u="sng" dirty="0">
                <a:effectLst/>
                <a:ea typeface="Arial" panose="020B0604020202020204" pitchFamily="34" charset="0"/>
              </a:rPr>
              <a:t>tenminste een</a:t>
            </a:r>
            <a:r>
              <a:rPr lang="nl-NL" dirty="0">
                <a:effectLst/>
                <a:ea typeface="Arial" panose="020B0604020202020204" pitchFamily="34" charset="0"/>
              </a:rPr>
              <a:t> medestudent goed doorleest. Je schrijft hierop tenminste </a:t>
            </a:r>
            <a:r>
              <a:rPr lang="nl-NL" u="sng" dirty="0">
                <a:effectLst/>
                <a:ea typeface="Arial" panose="020B0604020202020204" pitchFamily="34" charset="0"/>
              </a:rPr>
              <a:t>1x feedback.</a:t>
            </a:r>
          </a:p>
          <a:p>
            <a:pPr>
              <a:lnSpc>
                <a:spcPct val="150000"/>
              </a:lnSpc>
            </a:pPr>
            <a:endParaRPr lang="nl-NL" u="sng" dirty="0"/>
          </a:p>
          <a:p>
            <a:pPr>
              <a:lnSpc>
                <a:spcPct val="150000"/>
              </a:lnSpc>
            </a:pPr>
            <a:r>
              <a:rPr lang="nl-NL" dirty="0"/>
              <a:t>Je gaat op zoek naar nieuwe informatie en past deze toe op het verslag van je medestudent, om het nog specifieker te maken; je gaat onderzoek doen naar de thema’s die je medestudent heeft beschreven. Je gaat op zoek naar nieuwe bronnen (artikelen, boeken, google </a:t>
            </a:r>
            <a:r>
              <a:rPr lang="nl-NL" dirty="0" err="1"/>
              <a:t>scholar</a:t>
            </a:r>
            <a:r>
              <a:rPr lang="nl-NL" dirty="0"/>
              <a:t> etc.) die voorbeelden geven van innovaties binnen de specifieke thema’s. Koppel deze innovaties aan de ambitie(s) van de gemeente Tilburg.</a:t>
            </a:r>
          </a:p>
          <a:p>
            <a:pPr>
              <a:lnSpc>
                <a:spcPct val="150000"/>
              </a:lnSpc>
            </a:pPr>
            <a:r>
              <a:rPr lang="nl-NL" dirty="0"/>
              <a:t>Vervolgens pas je deze informatie toe op het verslag van je medestudent zodat hij/zij jouw gevonden informatie kan gebruiken om zijn/ haar verslag (nog) beter te maken. Concreet betekent dit dus dat jij jouw medestudent helpt om nog een extra innovatie toe te voegen aan het theoretische kader. </a:t>
            </a:r>
          </a:p>
          <a:p>
            <a:pPr>
              <a:lnSpc>
                <a:spcPct val="150000"/>
              </a:lnSpc>
            </a:pPr>
            <a:endParaRPr lang="nl-NL" sz="1600" b="1" dirty="0"/>
          </a:p>
        </p:txBody>
      </p:sp>
    </p:spTree>
    <p:extLst>
      <p:ext uri="{BB962C8B-B14F-4D97-AF65-F5344CB8AC3E}">
        <p14:creationId xmlns:p14="http://schemas.microsoft.com/office/powerpoint/2010/main" val="29760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F62E4-B3A1-2386-27D3-5A9BBD14C1F1}"/>
              </a:ext>
            </a:extLst>
          </p:cNvPr>
          <p:cNvSpPr>
            <a:spLocks noGrp="1"/>
          </p:cNvSpPr>
          <p:nvPr>
            <p:ph type="ctrTitle"/>
          </p:nvPr>
        </p:nvSpPr>
        <p:spPr/>
        <p:txBody>
          <a:bodyPr/>
          <a:lstStyle/>
          <a:p>
            <a:r>
              <a:rPr lang="nl-NL" dirty="0"/>
              <a:t>Blok 3</a:t>
            </a:r>
          </a:p>
        </p:txBody>
      </p:sp>
      <p:sp>
        <p:nvSpPr>
          <p:cNvPr id="3" name="Ondertitel 2">
            <a:extLst>
              <a:ext uri="{FF2B5EF4-FFF2-40B4-BE49-F238E27FC236}">
                <a16:creationId xmlns:a16="http://schemas.microsoft.com/office/drawing/2014/main" id="{14131F49-3B1A-5234-8BF8-D0F10F222C68}"/>
              </a:ext>
            </a:extLst>
          </p:cNvPr>
          <p:cNvSpPr>
            <a:spLocks noGrp="1"/>
          </p:cNvSpPr>
          <p:nvPr>
            <p:ph type="subTitle" idx="1"/>
          </p:nvPr>
        </p:nvSpPr>
        <p:spPr/>
        <p:txBody>
          <a:bodyPr/>
          <a:lstStyle/>
          <a:p>
            <a:r>
              <a:rPr lang="nl-NL" dirty="0"/>
              <a:t>Buurttuin de Kuil in Udenhout</a:t>
            </a:r>
          </a:p>
        </p:txBody>
      </p:sp>
    </p:spTree>
    <p:extLst>
      <p:ext uri="{BB962C8B-B14F-4D97-AF65-F5344CB8AC3E}">
        <p14:creationId xmlns:p14="http://schemas.microsoft.com/office/powerpoint/2010/main" val="344880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879BCFB2-CC0B-FD67-8CBC-73D09084B9B1}"/>
              </a:ext>
            </a:extLst>
          </p:cNvPr>
          <p:cNvGraphicFramePr>
            <a:graphicFrameLocks noGrp="1"/>
          </p:cNvGraphicFramePr>
          <p:nvPr>
            <p:extLst>
              <p:ext uri="{D42A27DB-BD31-4B8C-83A1-F6EECF244321}">
                <p14:modId xmlns:p14="http://schemas.microsoft.com/office/powerpoint/2010/main" val="198095907"/>
              </p:ext>
            </p:extLst>
          </p:nvPr>
        </p:nvGraphicFramePr>
        <p:xfrm>
          <a:off x="1183004" y="1474752"/>
          <a:ext cx="8703946" cy="3746790"/>
        </p:xfrm>
        <a:graphic>
          <a:graphicData uri="http://schemas.openxmlformats.org/drawingml/2006/table">
            <a:tbl>
              <a:tblPr firstRow="1" firstCol="1" bandRow="1"/>
              <a:tblGrid>
                <a:gridCol w="8703946">
                  <a:extLst>
                    <a:ext uri="{9D8B030D-6E8A-4147-A177-3AD203B41FA5}">
                      <a16:colId xmlns:a16="http://schemas.microsoft.com/office/drawing/2014/main" val="2401684871"/>
                    </a:ext>
                  </a:extLst>
                </a:gridCol>
              </a:tblGrid>
              <a:tr h="222250">
                <a:tc>
                  <a:txBody>
                    <a:bodyPr/>
                    <a:lstStyle/>
                    <a:p>
                      <a:pPr>
                        <a:lnSpc>
                          <a:spcPct val="107000"/>
                        </a:lnSpc>
                        <a:spcBef>
                          <a:spcPts val="200"/>
                        </a:spcBef>
                        <a:spcAft>
                          <a:spcPts val="200"/>
                        </a:spcAft>
                        <a:tabLst>
                          <a:tab pos="180340" algn="l"/>
                        </a:tabLst>
                      </a:pPr>
                      <a:r>
                        <a:rPr lang="nl-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Bestemmingsplan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383543091"/>
                  </a:ext>
                </a:extLst>
              </a:tr>
              <a:tr h="222250">
                <a:tc>
                  <a:txBody>
                    <a:bodyPr/>
                    <a:lstStyle/>
                    <a:p>
                      <a:pPr>
                        <a:lnSpc>
                          <a:spcPct val="107000"/>
                        </a:lnSpc>
                        <a:spcBef>
                          <a:spcPts val="200"/>
                        </a:spcBef>
                        <a:spcAft>
                          <a:spcPts val="200"/>
                        </a:spcAft>
                        <a:tabLst>
                          <a:tab pos="180340" algn="l"/>
                        </a:tabLst>
                      </a:pPr>
                      <a:r>
                        <a:rPr lang="nl-NL"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Sociale basis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573161265"/>
                  </a:ext>
                </a:extLst>
              </a:tr>
              <a:tr h="222250">
                <a:tc>
                  <a:txBody>
                    <a:bodyPr/>
                    <a:lstStyle/>
                    <a:p>
                      <a:pPr>
                        <a:lnSpc>
                          <a:spcPct val="106000"/>
                        </a:lnSpc>
                        <a:spcAft>
                          <a:spcPts val="800"/>
                        </a:spcAft>
                      </a:pPr>
                      <a:r>
                        <a:rPr lang="nl-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Omgevingswet</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536377682"/>
                  </a:ext>
                </a:extLst>
              </a:tr>
              <a:tr h="222250">
                <a:tc>
                  <a:txBody>
                    <a:bodyPr/>
                    <a:lstStyle/>
                    <a:p>
                      <a:pPr>
                        <a:lnSpc>
                          <a:spcPct val="106000"/>
                        </a:lnSpc>
                        <a:spcAft>
                          <a:spcPts val="800"/>
                        </a:spcAft>
                      </a:pPr>
                      <a:r>
                        <a:rPr lang="nl-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Gebiedsontwikkeling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166226739"/>
                  </a:ext>
                </a:extLst>
              </a:tr>
              <a:tr h="222250">
                <a:tc>
                  <a:txBody>
                    <a:bodyPr/>
                    <a:lstStyle/>
                    <a:p>
                      <a:pPr>
                        <a:lnSpc>
                          <a:spcPct val="106000"/>
                        </a:lnSpc>
                        <a:spcAft>
                          <a:spcPts val="800"/>
                        </a:spcAft>
                      </a:pPr>
                      <a:r>
                        <a:rPr lang="nl-NL"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Gentrificatie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48381016"/>
                  </a:ext>
                </a:extLst>
              </a:tr>
              <a:tr h="222250">
                <a:tc>
                  <a:txBody>
                    <a:bodyPr/>
                    <a:lstStyle/>
                    <a:p>
                      <a:pPr>
                        <a:lnSpc>
                          <a:spcPct val="106000"/>
                        </a:lnSpc>
                        <a:spcAft>
                          <a:spcPts val="800"/>
                        </a:spcAft>
                      </a:pPr>
                      <a:r>
                        <a:rPr lang="nl-NL"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Leefbaarheid &amp; wijkontwikkeling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406520354"/>
                  </a:ext>
                </a:extLst>
              </a:tr>
              <a:tr h="222250">
                <a:tc>
                  <a:txBody>
                    <a:bodyPr/>
                    <a:lstStyle/>
                    <a:p>
                      <a:pPr>
                        <a:lnSpc>
                          <a:spcPct val="107000"/>
                        </a:lnSpc>
                        <a:spcBef>
                          <a:spcPts val="200"/>
                        </a:spcBef>
                        <a:spcAft>
                          <a:spcPts val="200"/>
                        </a:spcAft>
                        <a:tabLst>
                          <a:tab pos="180340" algn="l"/>
                        </a:tabLst>
                      </a:pPr>
                      <a:r>
                        <a:rPr lang="nl-NL"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Aandachtswijk, focuswijken en Vogelaarwijk.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828831943"/>
                  </a:ext>
                </a:extLst>
              </a:tr>
              <a:tr h="222250">
                <a:tc>
                  <a:txBody>
                    <a:bodyPr/>
                    <a:lstStyle/>
                    <a:p>
                      <a:pPr>
                        <a:lnSpc>
                          <a:spcPct val="107000"/>
                        </a:lnSpc>
                        <a:spcBef>
                          <a:spcPts val="200"/>
                        </a:spcBef>
                        <a:spcAft>
                          <a:spcPts val="200"/>
                        </a:spcAft>
                        <a:tabLst>
                          <a:tab pos="180340" algn="l"/>
                        </a:tabLst>
                      </a:pPr>
                      <a:r>
                        <a:rPr lang="nl-NL" sz="1800">
                          <a:solidFill>
                            <a:srgbClr val="000000"/>
                          </a:solidFill>
                          <a:effectLst/>
                          <a:highlight>
                            <a:srgbClr val="00FFFF"/>
                          </a:highlight>
                          <a:latin typeface="Arial" panose="020B0604020202020204" pitchFamily="34" charset="0"/>
                          <a:ea typeface="Calibri" panose="020F0502020204030204" pitchFamily="34" charset="0"/>
                          <a:cs typeface="Times New Roman" panose="02020603050405020304" pitchFamily="18" charset="0"/>
                        </a:rPr>
                        <a:t>Burgerparticipatie vroeger en nu </a:t>
                      </a:r>
                      <a:endParaRPr lang="nl-NL" sz="240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162137874"/>
                  </a:ext>
                </a:extLst>
              </a:tr>
              <a:tr h="222250">
                <a:tc>
                  <a:txBody>
                    <a:bodyPr/>
                    <a:lstStyle/>
                    <a:p>
                      <a:pPr>
                        <a:lnSpc>
                          <a:spcPct val="107000"/>
                        </a:lnSpc>
                        <a:spcBef>
                          <a:spcPts val="200"/>
                        </a:spcBef>
                        <a:spcAft>
                          <a:spcPts val="200"/>
                        </a:spcAft>
                        <a:tabLst>
                          <a:tab pos="180340" algn="l"/>
                        </a:tabLst>
                      </a:pPr>
                      <a:r>
                        <a:rPr lang="nl-NL" sz="1800" dirty="0">
                          <a:solidFill>
                            <a:srgbClr val="000000"/>
                          </a:solidFill>
                          <a:effectLst/>
                          <a:highlight>
                            <a:srgbClr val="00FFFF"/>
                          </a:highlight>
                          <a:latin typeface="Arial" panose="020B0604020202020204" pitchFamily="34" charset="0"/>
                          <a:ea typeface="Calibri" panose="020F0502020204030204" pitchFamily="34" charset="0"/>
                          <a:cs typeface="Times New Roman" panose="02020603050405020304" pitchFamily="18" charset="0"/>
                        </a:rPr>
                        <a:t>Sociaal maatschappelijke uitdagingen en sociale innovatie </a:t>
                      </a:r>
                      <a:endParaRPr lang="nl-NL" sz="24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824158211"/>
                  </a:ext>
                </a:extLst>
              </a:tr>
              <a:tr h="222250">
                <a:tc>
                  <a:txBody>
                    <a:bodyPr/>
                    <a:lstStyle/>
                    <a:p>
                      <a:pPr>
                        <a:lnSpc>
                          <a:spcPct val="107000"/>
                        </a:lnSpc>
                        <a:spcBef>
                          <a:spcPts val="200"/>
                        </a:spcBef>
                        <a:spcAft>
                          <a:spcPts val="200"/>
                        </a:spcAft>
                        <a:tabLst>
                          <a:tab pos="180340" algn="l"/>
                        </a:tabLst>
                      </a:pPr>
                      <a:r>
                        <a:rPr lang="nl-NL" sz="18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Sociale domein en leefbaarheid </a:t>
                      </a:r>
                      <a:endParaRPr lang="nl-NL"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756950317"/>
                  </a:ext>
                </a:extLst>
              </a:tr>
              <a:tr h="410494">
                <a:tc>
                  <a:txBody>
                    <a:bodyPr/>
                    <a:lstStyle/>
                    <a:p>
                      <a:pPr>
                        <a:lnSpc>
                          <a:spcPct val="107000"/>
                        </a:lnSpc>
                        <a:spcBef>
                          <a:spcPts val="200"/>
                        </a:spcBef>
                        <a:spcAft>
                          <a:spcPts val="200"/>
                        </a:spcAft>
                        <a:tabLst>
                          <a:tab pos="180340" algn="l"/>
                        </a:tabLst>
                      </a:pPr>
                      <a:r>
                        <a:rPr lang="nl-NL" sz="18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Subsidie aanvraag in het sociaal domein: waarom, wanneer en het proces. </a:t>
                      </a:r>
                      <a:endParaRPr lang="nl-NL"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548997282"/>
                  </a:ext>
                </a:extLst>
              </a:tr>
              <a:tr h="222250">
                <a:tc>
                  <a:txBody>
                    <a:bodyPr/>
                    <a:lstStyle/>
                    <a:p>
                      <a:pPr>
                        <a:lnSpc>
                          <a:spcPct val="107000"/>
                        </a:lnSpc>
                        <a:spcBef>
                          <a:spcPts val="200"/>
                        </a:spcBef>
                        <a:spcAft>
                          <a:spcPts val="200"/>
                        </a:spcAft>
                        <a:tabLst>
                          <a:tab pos="180340" algn="l"/>
                        </a:tabLst>
                      </a:pPr>
                      <a:r>
                        <a:rPr lang="nl-NL" sz="1800" dirty="0">
                          <a:solidFill>
                            <a:srgbClr val="000000"/>
                          </a:solidFill>
                          <a:effectLst/>
                          <a:highlight>
                            <a:srgbClr val="00FFFF"/>
                          </a:highlight>
                          <a:latin typeface="Arial" panose="020B0604020202020204" pitchFamily="34" charset="0"/>
                          <a:ea typeface="Calibri" panose="020F0502020204030204" pitchFamily="34" charset="0"/>
                          <a:cs typeface="Times New Roman" panose="02020603050405020304" pitchFamily="18" charset="0"/>
                        </a:rPr>
                        <a:t>Armoede </a:t>
                      </a:r>
                      <a:endParaRPr lang="nl-NL" sz="24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788393814"/>
                  </a:ext>
                </a:extLst>
              </a:tr>
              <a:tr h="222250">
                <a:tc>
                  <a:txBody>
                    <a:bodyPr/>
                    <a:lstStyle/>
                    <a:p>
                      <a:pPr>
                        <a:lnSpc>
                          <a:spcPct val="107000"/>
                        </a:lnSpc>
                        <a:spcBef>
                          <a:spcPts val="200"/>
                        </a:spcBef>
                        <a:spcAft>
                          <a:spcPts val="200"/>
                        </a:spcAft>
                        <a:tabLst>
                          <a:tab pos="180340" algn="l"/>
                        </a:tabLst>
                      </a:pPr>
                      <a:r>
                        <a:rPr lang="nl-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Participatiesamenleving en </a:t>
                      </a:r>
                      <a:r>
                        <a:rPr lang="nl-NL"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civil</a:t>
                      </a:r>
                      <a:r>
                        <a:rPr lang="nl-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society.</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729560481"/>
                  </a:ext>
                </a:extLst>
              </a:tr>
            </a:tbl>
          </a:graphicData>
        </a:graphic>
      </p:graphicFrame>
      <p:sp>
        <p:nvSpPr>
          <p:cNvPr id="3" name="Tekstvak 2">
            <a:extLst>
              <a:ext uri="{FF2B5EF4-FFF2-40B4-BE49-F238E27FC236}">
                <a16:creationId xmlns:a16="http://schemas.microsoft.com/office/drawing/2014/main" id="{154CD190-0402-6CDC-E31C-31970346677F}"/>
              </a:ext>
            </a:extLst>
          </p:cNvPr>
          <p:cNvSpPr txBox="1"/>
          <p:nvPr/>
        </p:nvSpPr>
        <p:spPr>
          <a:xfrm>
            <a:off x="1091564" y="656519"/>
            <a:ext cx="3377566" cy="584775"/>
          </a:xfrm>
          <a:prstGeom prst="rect">
            <a:avLst/>
          </a:prstGeom>
          <a:noFill/>
        </p:spPr>
        <p:txBody>
          <a:bodyPr wrap="square" rtlCol="0">
            <a:spAutoFit/>
          </a:bodyPr>
          <a:lstStyle/>
          <a:p>
            <a:r>
              <a:rPr lang="nl-NL" sz="3200" dirty="0"/>
              <a:t>Begrippenlijst:</a:t>
            </a:r>
          </a:p>
        </p:txBody>
      </p:sp>
      <p:sp>
        <p:nvSpPr>
          <p:cNvPr id="4" name="Tekstvak 3">
            <a:extLst>
              <a:ext uri="{FF2B5EF4-FFF2-40B4-BE49-F238E27FC236}">
                <a16:creationId xmlns:a16="http://schemas.microsoft.com/office/drawing/2014/main" id="{C7BC6B57-193C-9F0C-80B4-85B95B2441C7}"/>
              </a:ext>
            </a:extLst>
          </p:cNvPr>
          <p:cNvSpPr txBox="1"/>
          <p:nvPr/>
        </p:nvSpPr>
        <p:spPr>
          <a:xfrm>
            <a:off x="1183004" y="5688457"/>
            <a:ext cx="9304020" cy="923330"/>
          </a:xfrm>
          <a:prstGeom prst="rect">
            <a:avLst/>
          </a:prstGeom>
          <a:noFill/>
        </p:spPr>
        <p:txBody>
          <a:bodyPr wrap="square" rtlCol="0">
            <a:spAutoFit/>
          </a:bodyPr>
          <a:lstStyle/>
          <a:p>
            <a:r>
              <a:rPr lang="nl-NL" i="1" dirty="0">
                <a:highlight>
                  <a:srgbClr val="FFFF00"/>
                </a:highlight>
              </a:rPr>
              <a:t>Deze week</a:t>
            </a:r>
          </a:p>
          <a:p>
            <a:r>
              <a:rPr lang="nl-NL" i="1" dirty="0">
                <a:highlight>
                  <a:srgbClr val="00FFFF"/>
                </a:highlight>
              </a:rPr>
              <a:t>Volgende week </a:t>
            </a:r>
          </a:p>
          <a:p>
            <a:r>
              <a:rPr lang="nl-NL" i="1" dirty="0"/>
              <a:t>Les na de excursie = herhaling en vragen vanuit jullie over de begrippen </a:t>
            </a:r>
          </a:p>
        </p:txBody>
      </p:sp>
    </p:spTree>
    <p:extLst>
      <p:ext uri="{BB962C8B-B14F-4D97-AF65-F5344CB8AC3E}">
        <p14:creationId xmlns:p14="http://schemas.microsoft.com/office/powerpoint/2010/main" val="337656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C70591A-203C-6B61-01E5-A115DA5F1BF0}"/>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6000" kern="1200" dirty="0" err="1">
                <a:solidFill>
                  <a:schemeClr val="bg1"/>
                </a:solidFill>
                <a:latin typeface="+mj-lt"/>
                <a:ea typeface="+mj-ea"/>
                <a:cs typeface="+mj-cs"/>
              </a:rPr>
              <a:t>Programma</a:t>
            </a:r>
            <a:endParaRPr lang="en-US" sz="6000" kern="1200" dirty="0">
              <a:solidFill>
                <a:schemeClr val="bg1"/>
              </a:solidFill>
              <a:latin typeface="+mj-lt"/>
              <a:ea typeface="+mj-ea"/>
              <a:cs typeface="+mj-cs"/>
            </a:endParaRPr>
          </a:p>
        </p:txBody>
      </p:sp>
      <p:graphicFrame>
        <p:nvGraphicFramePr>
          <p:cNvPr id="6" name="Tekstvak 3">
            <a:extLst>
              <a:ext uri="{FF2B5EF4-FFF2-40B4-BE49-F238E27FC236}">
                <a16:creationId xmlns:a16="http://schemas.microsoft.com/office/drawing/2014/main" id="{01563914-0AF8-9BF1-45D4-97644EAF83B6}"/>
              </a:ext>
            </a:extLst>
          </p:cNvPr>
          <p:cNvGraphicFramePr/>
          <p:nvPr>
            <p:extLst>
              <p:ext uri="{D42A27DB-BD31-4B8C-83A1-F6EECF244321}">
                <p14:modId xmlns:p14="http://schemas.microsoft.com/office/powerpoint/2010/main" val="75489272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83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C0711-7AF5-CFD8-555A-0BE87B2EA89B}"/>
              </a:ext>
            </a:extLst>
          </p:cNvPr>
          <p:cNvSpPr>
            <a:spLocks noGrp="1"/>
          </p:cNvSpPr>
          <p:nvPr>
            <p:ph type="title"/>
          </p:nvPr>
        </p:nvSpPr>
        <p:spPr>
          <a:xfrm>
            <a:off x="838200" y="1445780"/>
            <a:ext cx="10515600" cy="1325563"/>
          </a:xfrm>
        </p:spPr>
        <p:txBody>
          <a:bodyPr>
            <a:normAutofit fontScale="90000"/>
          </a:bodyPr>
          <a:lstStyle/>
          <a:p>
            <a:r>
              <a:rPr lang="nl-NL" dirty="0"/>
              <a:t>Blok 1; Theorie: beleid en geldstromen in sociale domein </a:t>
            </a:r>
            <a:br>
              <a:rPr lang="nl-NL" dirty="0"/>
            </a:br>
            <a:br>
              <a:rPr lang="nl-NL" dirty="0"/>
            </a:br>
            <a:r>
              <a:rPr lang="nl-NL" dirty="0"/>
              <a:t>Sociale basis </a:t>
            </a:r>
          </a:p>
        </p:txBody>
      </p:sp>
    </p:spTree>
    <p:extLst>
      <p:ext uri="{BB962C8B-B14F-4D97-AF65-F5344CB8AC3E}">
        <p14:creationId xmlns:p14="http://schemas.microsoft.com/office/powerpoint/2010/main" val="2799867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rken met het concept sociale kwaliteit - JSO">
            <a:extLst>
              <a:ext uri="{FF2B5EF4-FFF2-40B4-BE49-F238E27FC236}">
                <a16:creationId xmlns:a16="http://schemas.microsoft.com/office/drawing/2014/main" id="{3F92FA0F-0590-4C1F-95B2-CA0E54EAD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188317"/>
            <a:ext cx="8892374" cy="648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1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29DA5-A220-375F-ADDC-B958C5BCE1A8}"/>
              </a:ext>
            </a:extLst>
          </p:cNvPr>
          <p:cNvSpPr>
            <a:spLocks noGrp="1"/>
          </p:cNvSpPr>
          <p:nvPr>
            <p:ph type="title"/>
          </p:nvPr>
        </p:nvSpPr>
        <p:spPr/>
        <p:txBody>
          <a:bodyPr>
            <a:normAutofit/>
          </a:bodyPr>
          <a:lstStyle/>
          <a:p>
            <a:r>
              <a:rPr lang="nl-NL" dirty="0"/>
              <a:t>Waar kun je invloed op uitoefenen om de leefbaarheid te versterken?</a:t>
            </a:r>
          </a:p>
        </p:txBody>
      </p:sp>
      <p:sp>
        <p:nvSpPr>
          <p:cNvPr id="3" name="Rechthoek: afgeronde hoeken 2">
            <a:extLst>
              <a:ext uri="{FF2B5EF4-FFF2-40B4-BE49-F238E27FC236}">
                <a16:creationId xmlns:a16="http://schemas.microsoft.com/office/drawing/2014/main" id="{DB7F024F-845C-E657-AE53-A68B3911255A}"/>
              </a:ext>
            </a:extLst>
          </p:cNvPr>
          <p:cNvSpPr/>
          <p:nvPr/>
        </p:nvSpPr>
        <p:spPr>
          <a:xfrm>
            <a:off x="1658679" y="2296633"/>
            <a:ext cx="3242930" cy="176500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Sociaal economische zelfstandigheid </a:t>
            </a:r>
          </a:p>
        </p:txBody>
      </p:sp>
      <p:sp>
        <p:nvSpPr>
          <p:cNvPr id="4" name="Rechthoek: afgeronde hoeken 3">
            <a:extLst>
              <a:ext uri="{FF2B5EF4-FFF2-40B4-BE49-F238E27FC236}">
                <a16:creationId xmlns:a16="http://schemas.microsoft.com/office/drawing/2014/main" id="{05BDCE43-EDAC-843B-FB04-77C0B64CE2D3}"/>
              </a:ext>
            </a:extLst>
          </p:cNvPr>
          <p:cNvSpPr/>
          <p:nvPr/>
        </p:nvSpPr>
        <p:spPr>
          <a:xfrm>
            <a:off x="5206409" y="2296633"/>
            <a:ext cx="3242930" cy="1765004"/>
          </a:xfrm>
          <a:prstGeom prst="roundRect">
            <a:avLst/>
          </a:prstGeom>
          <a:solidFill>
            <a:srgbClr val="AB5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Sociale cohesie</a:t>
            </a:r>
          </a:p>
        </p:txBody>
      </p:sp>
      <p:sp>
        <p:nvSpPr>
          <p:cNvPr id="5" name="Rechthoek: afgeronde hoeken 4">
            <a:extLst>
              <a:ext uri="{FF2B5EF4-FFF2-40B4-BE49-F238E27FC236}">
                <a16:creationId xmlns:a16="http://schemas.microsoft.com/office/drawing/2014/main" id="{C0653C1C-8713-AF6F-5917-B3D5AEDEA83B}"/>
              </a:ext>
            </a:extLst>
          </p:cNvPr>
          <p:cNvSpPr/>
          <p:nvPr/>
        </p:nvSpPr>
        <p:spPr>
          <a:xfrm>
            <a:off x="1658679" y="4332262"/>
            <a:ext cx="3242930" cy="176500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Sociale</a:t>
            </a:r>
            <a:r>
              <a:rPr lang="nl-NL" dirty="0"/>
              <a:t> inclusie </a:t>
            </a:r>
          </a:p>
        </p:txBody>
      </p:sp>
      <p:sp>
        <p:nvSpPr>
          <p:cNvPr id="6" name="Rechthoek: afgeronde hoeken 5">
            <a:extLst>
              <a:ext uri="{FF2B5EF4-FFF2-40B4-BE49-F238E27FC236}">
                <a16:creationId xmlns:a16="http://schemas.microsoft.com/office/drawing/2014/main" id="{2869EF92-032C-2790-FF2D-D06011D8F421}"/>
              </a:ext>
            </a:extLst>
          </p:cNvPr>
          <p:cNvSpPr/>
          <p:nvPr/>
        </p:nvSpPr>
        <p:spPr>
          <a:xfrm>
            <a:off x="5206409" y="4332262"/>
            <a:ext cx="3242930" cy="17650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Empowerment </a:t>
            </a:r>
          </a:p>
        </p:txBody>
      </p:sp>
      <p:sp>
        <p:nvSpPr>
          <p:cNvPr id="7" name="Ovaal 6">
            <a:extLst>
              <a:ext uri="{FF2B5EF4-FFF2-40B4-BE49-F238E27FC236}">
                <a16:creationId xmlns:a16="http://schemas.microsoft.com/office/drawing/2014/main" id="{837060C2-80ED-2611-BB89-7BA3C11D3C94}"/>
              </a:ext>
            </a:extLst>
          </p:cNvPr>
          <p:cNvSpPr/>
          <p:nvPr/>
        </p:nvSpPr>
        <p:spPr>
          <a:xfrm>
            <a:off x="4252517" y="3514061"/>
            <a:ext cx="1516912" cy="132556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Sociale basis</a:t>
            </a:r>
          </a:p>
        </p:txBody>
      </p:sp>
    </p:spTree>
    <p:extLst>
      <p:ext uri="{BB962C8B-B14F-4D97-AF65-F5344CB8AC3E}">
        <p14:creationId xmlns:p14="http://schemas.microsoft.com/office/powerpoint/2010/main" val="167582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C0711-7AF5-CFD8-555A-0BE87B2EA89B}"/>
              </a:ext>
            </a:extLst>
          </p:cNvPr>
          <p:cNvSpPr>
            <a:spLocks noGrp="1"/>
          </p:cNvSpPr>
          <p:nvPr>
            <p:ph type="title"/>
          </p:nvPr>
        </p:nvSpPr>
        <p:spPr>
          <a:xfrm>
            <a:off x="838200" y="1113271"/>
            <a:ext cx="10515600" cy="1325563"/>
          </a:xfrm>
        </p:spPr>
        <p:txBody>
          <a:bodyPr>
            <a:normAutofit fontScale="90000"/>
          </a:bodyPr>
          <a:lstStyle/>
          <a:p>
            <a:r>
              <a:rPr lang="nl-NL" dirty="0"/>
              <a:t>Blok 1; Theorie: beleid en geldstromen in sociale domein </a:t>
            </a:r>
            <a:br>
              <a:rPr lang="nl-NL" dirty="0"/>
            </a:br>
            <a:br>
              <a:rPr lang="nl-NL" dirty="0"/>
            </a:br>
            <a:r>
              <a:rPr lang="nl-NL" dirty="0"/>
              <a:t>Sociaal domein en leefbaarheid</a:t>
            </a:r>
          </a:p>
        </p:txBody>
      </p:sp>
    </p:spTree>
    <p:extLst>
      <p:ext uri="{BB962C8B-B14F-4D97-AF65-F5344CB8AC3E}">
        <p14:creationId xmlns:p14="http://schemas.microsoft.com/office/powerpoint/2010/main" val="865404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E75D71D-EFB4-7925-E975-8B494BAB9316}"/>
              </a:ext>
            </a:extLst>
          </p:cNvPr>
          <p:cNvPicPr>
            <a:picLocks noChangeAspect="1"/>
          </p:cNvPicPr>
          <p:nvPr/>
        </p:nvPicPr>
        <p:blipFill rotWithShape="1">
          <a:blip r:embed="rId3"/>
          <a:srcRect/>
          <a:stretch/>
        </p:blipFill>
        <p:spPr>
          <a:xfrm>
            <a:off x="20" y="10"/>
            <a:ext cx="12191980" cy="6857990"/>
          </a:xfrm>
          <a:prstGeom prst="rect">
            <a:avLst/>
          </a:prstGeom>
        </p:spPr>
      </p:pic>
      <p:sp>
        <p:nvSpPr>
          <p:cNvPr id="31" name="Rectangle 3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C44D2CC-69C0-4064-BB34-C201144BE24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0" i="0">
                <a:effectLst/>
              </a:rPr>
              <a:t>Sociaal domein, wat is dat?</a:t>
            </a:r>
            <a:endParaRPr lang="en-US"/>
          </a:p>
        </p:txBody>
      </p:sp>
      <p:graphicFrame>
        <p:nvGraphicFramePr>
          <p:cNvPr id="12" name="Tekstvak 3">
            <a:extLst>
              <a:ext uri="{FF2B5EF4-FFF2-40B4-BE49-F238E27FC236}">
                <a16:creationId xmlns:a16="http://schemas.microsoft.com/office/drawing/2014/main" id="{4BAA2656-59A0-9436-FB6A-1F9E270CB5D7}"/>
              </a:ext>
            </a:extLst>
          </p:cNvPr>
          <p:cNvGraphicFramePr/>
          <p:nvPr>
            <p:extLst>
              <p:ext uri="{D42A27DB-BD31-4B8C-83A1-F6EECF244321}">
                <p14:modId xmlns:p14="http://schemas.microsoft.com/office/powerpoint/2010/main" val="34310433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7724344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127FB5-3C1D-42DB-B672-EF1E8E30A60B}">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E3E9CABD-C3BA-4C6A-9F5F-765178A9AAB4}">
  <ds:schemaRefs>
    <ds:schemaRef ds:uri="http://schemas.microsoft.com/sharepoint/v3/contenttype/forms"/>
  </ds:schemaRefs>
</ds:datastoreItem>
</file>

<file path=customXml/itemProps3.xml><?xml version="1.0" encoding="utf-8"?>
<ds:datastoreItem xmlns:ds="http://schemas.openxmlformats.org/officeDocument/2006/customXml" ds:itemID="{7CE11129-672D-4B3E-B22E-B6788737C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80</TotalTime>
  <Words>1685</Words>
  <Application>Microsoft Office PowerPoint</Application>
  <PresentationFormat>Breedbeeld</PresentationFormat>
  <Paragraphs>199</Paragraphs>
  <Slides>26</Slides>
  <Notes>7</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26</vt:i4>
      </vt:variant>
    </vt:vector>
  </HeadingPairs>
  <TitlesOfParts>
    <vt:vector size="34" baseType="lpstr">
      <vt:lpstr>Arial</vt:lpstr>
      <vt:lpstr>Calibri</vt:lpstr>
      <vt:lpstr>Calibri Light</vt:lpstr>
      <vt:lpstr>Courier New</vt:lpstr>
      <vt:lpstr>RijksoverheidSansText</vt:lpstr>
      <vt:lpstr>Wingdings</vt:lpstr>
      <vt:lpstr>Kantoorthema</vt:lpstr>
      <vt:lpstr>Office Theme</vt:lpstr>
      <vt:lpstr>Stad en wijk </vt:lpstr>
      <vt:lpstr>PowerPoint-presentatie</vt:lpstr>
      <vt:lpstr>PowerPoint-presentatie</vt:lpstr>
      <vt:lpstr>Programma</vt:lpstr>
      <vt:lpstr>Blok 1; Theorie: beleid en geldstromen in sociale domein   Sociale basis </vt:lpstr>
      <vt:lpstr>PowerPoint-presentatie</vt:lpstr>
      <vt:lpstr>Waar kun je invloed op uitoefenen om de leefbaarheid te versterken?</vt:lpstr>
      <vt:lpstr>Blok 1; Theorie: beleid en geldstromen in sociale domein   Sociaal domein en leefbaarheid</vt:lpstr>
      <vt:lpstr>Sociaal domein, wat is dat?</vt:lpstr>
      <vt:lpstr>PowerPoint-presentatie</vt:lpstr>
      <vt:lpstr>PowerPoint-presentatie</vt:lpstr>
      <vt:lpstr>Een aantal belangrijke wetten:  even opzoeken:</vt:lpstr>
      <vt:lpstr>WMO</vt:lpstr>
      <vt:lpstr>Wijkteams</vt:lpstr>
      <vt:lpstr>PowerPoint-presentatie</vt:lpstr>
      <vt:lpstr>PowerPoint-presentatie</vt:lpstr>
      <vt:lpstr>Blok 1 Theorie: beleid en geldstromen in sociale domein   Subsidie aanvraag: waarom, wanneer en het proces </vt:lpstr>
      <vt:lpstr>PowerPoint-presentatie</vt:lpstr>
      <vt:lpstr>PowerPoint-presentatie</vt:lpstr>
      <vt:lpstr>PowerPoint-presentatie</vt:lpstr>
      <vt:lpstr>PowerPoint-presentatie</vt:lpstr>
      <vt:lpstr>PowerPoint-presentatie</vt:lpstr>
      <vt:lpstr>Blok 2: feedbackfriends</vt:lpstr>
      <vt:lpstr>PowerPoint-presentatie</vt:lpstr>
      <vt:lpstr>PowerPoint-presentatie</vt:lpstr>
      <vt:lpstr>Blok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dc:title>
  <dc:creator>Pascalle Cup</dc:creator>
  <cp:lastModifiedBy>Pascalle Cup</cp:lastModifiedBy>
  <cp:revision>1</cp:revision>
  <dcterms:created xsi:type="dcterms:W3CDTF">2022-10-12T12:29:45Z</dcterms:created>
  <dcterms:modified xsi:type="dcterms:W3CDTF">2022-10-13T06:54:45Z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